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35" r:id="rId1"/>
    <p:sldMasterId id="2147483736" r:id="rId2"/>
  </p:sldMasterIdLst>
  <p:notesMasterIdLst>
    <p:notesMasterId r:id="rId21"/>
  </p:notesMasterIdLst>
  <p:sldIdLst>
    <p:sldId id="256" r:id="rId3"/>
    <p:sldId id="257" r:id="rId4"/>
    <p:sldId id="258" r:id="rId5"/>
    <p:sldId id="259" r:id="rId6"/>
    <p:sldId id="260" r:id="rId7"/>
    <p:sldId id="261" r:id="rId8"/>
    <p:sldId id="262" r:id="rId9"/>
    <p:sldId id="263" r:id="rId10"/>
    <p:sldId id="264" r:id="rId11"/>
    <p:sldId id="273" r:id="rId12"/>
    <p:sldId id="265" r:id="rId13"/>
    <p:sldId id="266" r:id="rId14"/>
    <p:sldId id="267" r:id="rId15"/>
    <p:sldId id="268" r:id="rId16"/>
    <p:sldId id="269" r:id="rId17"/>
    <p:sldId id="270" r:id="rId18"/>
    <p:sldId id="271" r:id="rId19"/>
    <p:sldId id="272" r:id="rId20"/>
  </p:sldIdLst>
  <p:sldSz cx="9144000" cy="5143500" type="screen16x9"/>
  <p:notesSz cx="6858000" cy="9144000"/>
  <p:embeddedFontLst>
    <p:embeddedFont>
      <p:font typeface="Avenir" panose="02000503020000020003" pitchFamily="2" charset="0"/>
      <p:regular r:id="rId22"/>
      <p:italic r:id="rId23"/>
    </p:embeddedFont>
    <p:embeddedFont>
      <p:font typeface="Calibri" panose="020F0502020204030204" pitchFamily="34" charset="0"/>
      <p:regular r:id="rId24"/>
      <p:bold r:id="rId25"/>
      <p:italic r:id="rId26"/>
      <p:boldItalic r:id="rId27"/>
    </p:embeddedFont>
    <p:embeddedFont>
      <p:font typeface="Helvetica Neue" panose="02000503000000020004" pitchFamily="2" charset="0"/>
      <p:regular r:id="rId28"/>
      <p:bold r:id="rId29"/>
      <p:italic r:id="rId30"/>
      <p:boldItalic r:id="rId31"/>
    </p:embeddedFont>
    <p:embeddedFont>
      <p:font typeface="Helvetica Neue Light" panose="02000403000000020004" pitchFamily="2" charset="0"/>
      <p:regular r:id="rId32"/>
      <p:bold r:id="rId33"/>
      <p:italic r:id="rId34"/>
      <p:boldItalic r:id="rId35"/>
    </p:embeddedFont>
    <p:embeddedFont>
      <p:font typeface="Open Sans" panose="020B0606030504020204" pitchFamily="34" charset="0"/>
      <p:regular r:id="rId36"/>
      <p:bold r:id="rId37"/>
      <p:italic r:id="rId38"/>
      <p:boldItalic r:id="rId39"/>
    </p:embeddedFont>
    <p:embeddedFont>
      <p:font typeface="Open Sans Light" panose="020B0306030504020204" pitchFamily="34" charset="0"/>
      <p:regular r:id="rId40"/>
      <p:bold r:id="rId41"/>
      <p:italic r:id="rId42"/>
      <p:boldItalic r:id="rId43"/>
    </p:embeddedFont>
    <p:embeddedFont>
      <p:font typeface="Verdana" panose="020B0604030504040204" pitchFamily="34" charset="0"/>
      <p:regular r:id="rId44"/>
      <p:bold r:id="rId45"/>
      <p:italic r:id="rId46"/>
      <p:boldItalic r:id="rId47"/>
    </p:embeddedFont>
    <p:embeddedFont>
      <p:font typeface="Verdana" panose="020B0604030504040204" pitchFamily="3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varScale="1">
        <p:scale>
          <a:sx n="161" d="100"/>
          <a:sy n="161" d="100"/>
        </p:scale>
        <p:origin x="78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font" Target="fonts/font21.fntdata"/><Relationship Id="rId47" Type="http://schemas.openxmlformats.org/officeDocument/2006/relationships/font" Target="fonts/font26.fntdata"/><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8.fntdata"/><Relationship Id="rId11" Type="http://schemas.openxmlformats.org/officeDocument/2006/relationships/slide" Target="slides/slide9.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font" Target="fonts/font24.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0.fntdata"/><Relationship Id="rId44" Type="http://schemas.openxmlformats.org/officeDocument/2006/relationships/font" Target="fonts/font2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font" Target="fonts/font22.fntdata"/><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font" Target="fonts/font25.fntdata"/><Relationship Id="rId20" Type="http://schemas.openxmlformats.org/officeDocument/2006/relationships/slide" Target="slides/slide18.xml"/><Relationship Id="rId41"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5000"/>
              </a:lnSpc>
              <a:spcBef>
                <a:spcPts val="480"/>
              </a:spcBef>
              <a:spcAft>
                <a:spcPts val="0"/>
              </a:spcAft>
              <a:buSzPts val="1400"/>
              <a:buNone/>
              <a:defRPr sz="1600" b="0" i="0" u="none" strike="noStrike" cap="none">
                <a:solidFill>
                  <a:schemeClr val="dk1"/>
                </a:solidFill>
                <a:latin typeface="Avenir"/>
                <a:ea typeface="Avenir"/>
                <a:cs typeface="Avenir"/>
                <a:sym typeface="Avenir"/>
              </a:defRPr>
            </a:lvl1pPr>
            <a:lvl2pPr marL="914400" marR="0" lvl="1" indent="-228600" algn="l" rtl="0">
              <a:lnSpc>
                <a:spcPct val="125000"/>
              </a:lnSpc>
              <a:spcBef>
                <a:spcPts val="480"/>
              </a:spcBef>
              <a:spcAft>
                <a:spcPts val="0"/>
              </a:spcAft>
              <a:buSzPts val="1400"/>
              <a:buNone/>
              <a:defRPr sz="1600" b="0" i="0" u="none" strike="noStrike" cap="none">
                <a:solidFill>
                  <a:schemeClr val="dk1"/>
                </a:solidFill>
                <a:latin typeface="Avenir"/>
                <a:ea typeface="Avenir"/>
                <a:cs typeface="Avenir"/>
                <a:sym typeface="Avenir"/>
              </a:defRPr>
            </a:lvl2pPr>
            <a:lvl3pPr marL="1371600" marR="0" lvl="2" indent="-228600" algn="l" rtl="0">
              <a:lnSpc>
                <a:spcPct val="125000"/>
              </a:lnSpc>
              <a:spcBef>
                <a:spcPts val="480"/>
              </a:spcBef>
              <a:spcAft>
                <a:spcPts val="0"/>
              </a:spcAft>
              <a:buSzPts val="1400"/>
              <a:buNone/>
              <a:defRPr sz="1600" b="0" i="0" u="none" strike="noStrike" cap="none">
                <a:solidFill>
                  <a:schemeClr val="dk1"/>
                </a:solidFill>
                <a:latin typeface="Avenir"/>
                <a:ea typeface="Avenir"/>
                <a:cs typeface="Avenir"/>
                <a:sym typeface="Avenir"/>
              </a:defRPr>
            </a:lvl3pPr>
            <a:lvl4pPr marL="1828800" marR="0" lvl="3" indent="-228600" algn="l" rtl="0">
              <a:lnSpc>
                <a:spcPct val="125000"/>
              </a:lnSpc>
              <a:spcBef>
                <a:spcPts val="480"/>
              </a:spcBef>
              <a:spcAft>
                <a:spcPts val="0"/>
              </a:spcAft>
              <a:buSzPts val="1400"/>
              <a:buNone/>
              <a:defRPr sz="1600" b="0" i="0" u="none" strike="noStrike" cap="none">
                <a:solidFill>
                  <a:schemeClr val="dk1"/>
                </a:solidFill>
                <a:latin typeface="Avenir"/>
                <a:ea typeface="Avenir"/>
                <a:cs typeface="Avenir"/>
                <a:sym typeface="Avenir"/>
              </a:defRPr>
            </a:lvl4pPr>
            <a:lvl5pPr marL="2286000" marR="0" lvl="4" indent="-228600" algn="l" rtl="0">
              <a:lnSpc>
                <a:spcPct val="125000"/>
              </a:lnSpc>
              <a:spcBef>
                <a:spcPts val="480"/>
              </a:spcBef>
              <a:spcAft>
                <a:spcPts val="0"/>
              </a:spcAft>
              <a:buSzPts val="1400"/>
              <a:buNone/>
              <a:defRPr sz="1600" b="0" i="0" u="none" strike="noStrike" cap="none">
                <a:solidFill>
                  <a:schemeClr val="dk1"/>
                </a:solidFill>
                <a:latin typeface="Avenir"/>
                <a:ea typeface="Avenir"/>
                <a:cs typeface="Avenir"/>
                <a:sym typeface="Avenir"/>
              </a:defRPr>
            </a:lvl5pPr>
            <a:lvl6pPr marL="2743200" marR="0" lvl="5" indent="-228600" algn="l" rtl="0">
              <a:lnSpc>
                <a:spcPct val="125000"/>
              </a:lnSpc>
              <a:spcBef>
                <a:spcPts val="0"/>
              </a:spcBef>
              <a:spcAft>
                <a:spcPts val="0"/>
              </a:spcAft>
              <a:buSzPts val="1400"/>
              <a:buNone/>
              <a:defRPr sz="1687" b="0" i="0" u="none" strike="noStrike" cap="none">
                <a:latin typeface="Avenir"/>
                <a:ea typeface="Avenir"/>
                <a:cs typeface="Avenir"/>
                <a:sym typeface="Avenir"/>
              </a:defRPr>
            </a:lvl6pPr>
            <a:lvl7pPr marL="3200400" marR="0" lvl="6" indent="-228600" algn="l" rtl="0">
              <a:lnSpc>
                <a:spcPct val="125000"/>
              </a:lnSpc>
              <a:spcBef>
                <a:spcPts val="0"/>
              </a:spcBef>
              <a:spcAft>
                <a:spcPts val="0"/>
              </a:spcAft>
              <a:buSzPts val="1400"/>
              <a:buNone/>
              <a:defRPr sz="1687" b="0" i="0" u="none" strike="noStrike" cap="none">
                <a:latin typeface="Avenir"/>
                <a:ea typeface="Avenir"/>
                <a:cs typeface="Avenir"/>
                <a:sym typeface="Avenir"/>
              </a:defRPr>
            </a:lvl7pPr>
            <a:lvl8pPr marL="3657600" marR="0" lvl="7" indent="-228600" algn="l" rtl="0">
              <a:lnSpc>
                <a:spcPct val="125000"/>
              </a:lnSpc>
              <a:spcBef>
                <a:spcPts val="0"/>
              </a:spcBef>
              <a:spcAft>
                <a:spcPts val="0"/>
              </a:spcAft>
              <a:buSzPts val="1400"/>
              <a:buNone/>
              <a:defRPr sz="1687" b="0" i="0" u="none" strike="noStrike" cap="none">
                <a:latin typeface="Avenir"/>
                <a:ea typeface="Avenir"/>
                <a:cs typeface="Avenir"/>
                <a:sym typeface="Avenir"/>
              </a:defRPr>
            </a:lvl8pPr>
            <a:lvl9pPr marL="4114800" marR="0" lvl="8" indent="-228600" algn="l" rtl="0">
              <a:lnSpc>
                <a:spcPct val="125000"/>
              </a:lnSpc>
              <a:spcBef>
                <a:spcPts val="0"/>
              </a:spcBef>
              <a:spcAft>
                <a:spcPts val="0"/>
              </a:spcAft>
              <a:buSzPts val="1400"/>
              <a:buNone/>
              <a:defRPr sz="1687" b="0" i="0" u="none" strike="noStrike" cap="none">
                <a:latin typeface="Avenir"/>
                <a:ea typeface="Avenir"/>
                <a:cs typeface="Avenir"/>
                <a:sym typeface="Avenir"/>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479172c00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9" name="Google Shape;1039;g479172c00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1040" name="Google Shape;1040;g479172c005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7091aba93d_0_64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endParaRPr/>
          </a:p>
        </p:txBody>
      </p:sp>
      <p:sp>
        <p:nvSpPr>
          <p:cNvPr id="1097" name="Google Shape;1097;g7091aba93d_0_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09030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g73d40f3495_1_4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endParaRPr/>
          </a:p>
        </p:txBody>
      </p:sp>
      <p:sp>
        <p:nvSpPr>
          <p:cNvPr id="1105" name="Google Shape;1105;g73d40f3495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479172c005_0_4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endParaRPr/>
          </a:p>
        </p:txBody>
      </p:sp>
      <p:sp>
        <p:nvSpPr>
          <p:cNvPr id="1112" name="Google Shape;1112;g479172c005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479172c005_0_40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endParaRPr/>
          </a:p>
        </p:txBody>
      </p:sp>
      <p:sp>
        <p:nvSpPr>
          <p:cNvPr id="1120" name="Google Shape;1120;g479172c005_0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g479172c005_0_42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endParaRPr/>
          </a:p>
        </p:txBody>
      </p:sp>
      <p:sp>
        <p:nvSpPr>
          <p:cNvPr id="1127" name="Google Shape;1127;g479172c005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g479172c005_0_4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endParaRPr/>
          </a:p>
        </p:txBody>
      </p:sp>
      <p:sp>
        <p:nvSpPr>
          <p:cNvPr id="1134" name="Google Shape;1134;g479172c005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479172c005_0_43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endParaRPr/>
          </a:p>
        </p:txBody>
      </p:sp>
      <p:sp>
        <p:nvSpPr>
          <p:cNvPr id="1141" name="Google Shape;1141;g479172c005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479172c005_0_4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endParaRPr/>
          </a:p>
        </p:txBody>
      </p:sp>
      <p:sp>
        <p:nvSpPr>
          <p:cNvPr id="1148" name="Google Shape;1148;g479172c005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73d40f3495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73d40f3495_1_5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73d40f3495_1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endParaRPr/>
          </a:p>
        </p:txBody>
      </p:sp>
      <p:sp>
        <p:nvSpPr>
          <p:cNvPr id="1046" name="Google Shape;1046;g73d40f349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73d40f3495_1_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endParaRPr/>
          </a:p>
        </p:txBody>
      </p:sp>
      <p:sp>
        <p:nvSpPr>
          <p:cNvPr id="1053" name="Google Shape;1053;g73d40f3495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73d40f3495_1_1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endParaRPr/>
          </a:p>
        </p:txBody>
      </p:sp>
      <p:sp>
        <p:nvSpPr>
          <p:cNvPr id="1061" name="Google Shape;1061;g73d40f3495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73d40f3495_1_2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endParaRPr/>
          </a:p>
        </p:txBody>
      </p:sp>
      <p:sp>
        <p:nvSpPr>
          <p:cNvPr id="1069" name="Google Shape;1069;g73d40f3495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73d40f3495_1_2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endParaRPr/>
          </a:p>
        </p:txBody>
      </p:sp>
      <p:sp>
        <p:nvSpPr>
          <p:cNvPr id="1076" name="Google Shape;1076;g73d40f3495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endParaRPr/>
          </a:p>
        </p:txBody>
      </p:sp>
      <p:sp>
        <p:nvSpPr>
          <p:cNvPr id="1083" name="Google Shape;108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479172c005_0_40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endParaRPr/>
          </a:p>
        </p:txBody>
      </p:sp>
      <p:sp>
        <p:nvSpPr>
          <p:cNvPr id="1090" name="Google Shape;1090;g479172c005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7091aba93d_0_64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endParaRPr/>
          </a:p>
        </p:txBody>
      </p:sp>
      <p:sp>
        <p:nvSpPr>
          <p:cNvPr id="1097" name="Google Shape;1097;g7091aba93d_0_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orchestranetworks.com/customers/" TargetMode="External"/><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4.png"/><Relationship Id="rId4" Type="http://schemas.openxmlformats.org/officeDocument/2006/relationships/image" Target="../media/image19.png"/><Relationship Id="rId9" Type="http://schemas.openxmlformats.org/officeDocument/2006/relationships/image" Target="../media/image2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age">
  <p:cSld name="Title Page">
    <p:spTree>
      <p:nvGrpSpPr>
        <p:cNvPr id="1" name="Shape 10"/>
        <p:cNvGrpSpPr/>
        <p:nvPr/>
      </p:nvGrpSpPr>
      <p:grpSpPr>
        <a:xfrm>
          <a:off x="0" y="0"/>
          <a:ext cx="0" cy="0"/>
          <a:chOff x="0" y="0"/>
          <a:chExt cx="0" cy="0"/>
        </a:xfrm>
      </p:grpSpPr>
      <p:pic>
        <p:nvPicPr>
          <p:cNvPr id="11" name="Google Shape;11;p2"/>
          <p:cNvPicPr preferRelativeResize="0"/>
          <p:nvPr/>
        </p:nvPicPr>
        <p:blipFill rotWithShape="1">
          <a:blip r:embed="rId2">
            <a:alphaModFix/>
          </a:blip>
          <a:srcRect l="9812" t="379" b="13473"/>
          <a:stretch/>
        </p:blipFill>
        <p:spPr>
          <a:xfrm>
            <a:off x="-22485" y="1"/>
            <a:ext cx="6636386" cy="5143499"/>
          </a:xfrm>
          <a:prstGeom prst="rect">
            <a:avLst/>
          </a:prstGeom>
          <a:noFill/>
          <a:ln>
            <a:noFill/>
          </a:ln>
        </p:spPr>
      </p:pic>
      <p:sp>
        <p:nvSpPr>
          <p:cNvPr id="12" name="Google Shape;12;p2"/>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500" b="0" i="0" u="none" strike="noStrike" cap="none">
                <a:solidFill>
                  <a:srgbClr val="8D8D8D"/>
                </a:solidFill>
                <a:latin typeface="Verdana"/>
                <a:ea typeface="Verdana"/>
                <a:cs typeface="Verdana"/>
                <a:sym typeface="Verdana"/>
              </a:defRPr>
            </a:lvl1pPr>
            <a:lvl2pPr marL="0" marR="0" lvl="1" indent="0" algn="r" rtl="0">
              <a:spcBef>
                <a:spcPts val="0"/>
              </a:spcBef>
              <a:buNone/>
              <a:defRPr sz="500" b="0" i="0" u="none" strike="noStrike" cap="none">
                <a:solidFill>
                  <a:srgbClr val="8D8D8D"/>
                </a:solidFill>
                <a:latin typeface="Verdana"/>
                <a:ea typeface="Verdana"/>
                <a:cs typeface="Verdana"/>
                <a:sym typeface="Verdana"/>
              </a:defRPr>
            </a:lvl2pPr>
            <a:lvl3pPr marL="0" marR="0" lvl="2" indent="0" algn="r" rtl="0">
              <a:spcBef>
                <a:spcPts val="0"/>
              </a:spcBef>
              <a:buNone/>
              <a:defRPr sz="500" b="0" i="0" u="none" strike="noStrike" cap="none">
                <a:solidFill>
                  <a:srgbClr val="8D8D8D"/>
                </a:solidFill>
                <a:latin typeface="Verdana"/>
                <a:ea typeface="Verdana"/>
                <a:cs typeface="Verdana"/>
                <a:sym typeface="Verdana"/>
              </a:defRPr>
            </a:lvl3pPr>
            <a:lvl4pPr marL="0" marR="0" lvl="3" indent="0" algn="r" rtl="0">
              <a:spcBef>
                <a:spcPts val="0"/>
              </a:spcBef>
              <a:buNone/>
              <a:defRPr sz="500" b="0" i="0" u="none" strike="noStrike" cap="none">
                <a:solidFill>
                  <a:srgbClr val="8D8D8D"/>
                </a:solidFill>
                <a:latin typeface="Verdana"/>
                <a:ea typeface="Verdana"/>
                <a:cs typeface="Verdana"/>
                <a:sym typeface="Verdana"/>
              </a:defRPr>
            </a:lvl4pPr>
            <a:lvl5pPr marL="0" marR="0" lvl="4" indent="0" algn="r" rtl="0">
              <a:spcBef>
                <a:spcPts val="0"/>
              </a:spcBef>
              <a:buNone/>
              <a:defRPr sz="500" b="0" i="0" u="none" strike="noStrike" cap="none">
                <a:solidFill>
                  <a:srgbClr val="8D8D8D"/>
                </a:solidFill>
                <a:latin typeface="Verdana"/>
                <a:ea typeface="Verdana"/>
                <a:cs typeface="Verdana"/>
                <a:sym typeface="Verdana"/>
              </a:defRPr>
            </a:lvl5pPr>
            <a:lvl6pPr marL="0" marR="0" lvl="5" indent="0" algn="r" rtl="0">
              <a:spcBef>
                <a:spcPts val="0"/>
              </a:spcBef>
              <a:buNone/>
              <a:defRPr sz="500" b="0" i="0" u="none" strike="noStrike" cap="none">
                <a:solidFill>
                  <a:srgbClr val="8D8D8D"/>
                </a:solidFill>
                <a:latin typeface="Verdana"/>
                <a:ea typeface="Verdana"/>
                <a:cs typeface="Verdana"/>
                <a:sym typeface="Verdana"/>
              </a:defRPr>
            </a:lvl6pPr>
            <a:lvl7pPr marL="0" marR="0" lvl="6" indent="0" algn="r" rtl="0">
              <a:spcBef>
                <a:spcPts val="0"/>
              </a:spcBef>
              <a:buNone/>
              <a:defRPr sz="500" b="0" i="0" u="none" strike="noStrike" cap="none">
                <a:solidFill>
                  <a:srgbClr val="8D8D8D"/>
                </a:solidFill>
                <a:latin typeface="Verdana"/>
                <a:ea typeface="Verdana"/>
                <a:cs typeface="Verdana"/>
                <a:sym typeface="Verdana"/>
              </a:defRPr>
            </a:lvl7pPr>
            <a:lvl8pPr marL="0" marR="0" lvl="7" indent="0" algn="r" rtl="0">
              <a:spcBef>
                <a:spcPts val="0"/>
              </a:spcBef>
              <a:buNone/>
              <a:defRPr sz="500" b="0" i="0" u="none" strike="noStrike" cap="none">
                <a:solidFill>
                  <a:srgbClr val="8D8D8D"/>
                </a:solidFill>
                <a:latin typeface="Verdana"/>
                <a:ea typeface="Verdana"/>
                <a:cs typeface="Verdana"/>
                <a:sym typeface="Verdana"/>
              </a:defRPr>
            </a:lvl8pPr>
            <a:lvl9pPr marL="0" marR="0" lvl="8" indent="0" algn="r" rtl="0">
              <a:spcBef>
                <a:spcPts val="0"/>
              </a:spcBef>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
              <a:t>‹#›</a:t>
            </a:fld>
            <a:endParaRPr/>
          </a:p>
        </p:txBody>
      </p:sp>
      <p:sp>
        <p:nvSpPr>
          <p:cNvPr id="13" name="Google Shape;13;p2"/>
          <p:cNvSpPr txBox="1">
            <a:spLocks noGrp="1"/>
          </p:cNvSpPr>
          <p:nvPr>
            <p:ph type="body" idx="1"/>
          </p:nvPr>
        </p:nvSpPr>
        <p:spPr>
          <a:xfrm>
            <a:off x="649109" y="3285567"/>
            <a:ext cx="4011300" cy="2514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800"/>
              </a:spcBef>
              <a:spcAft>
                <a:spcPts val="0"/>
              </a:spcAft>
              <a:buClr>
                <a:schemeClr val="lt1"/>
              </a:buClr>
              <a:buSzPts val="1100"/>
              <a:buFont typeface="Arial"/>
              <a:buNone/>
              <a:defRPr sz="1100" b="0" i="0" u="none" strike="noStrike" cap="none">
                <a:solidFill>
                  <a:schemeClr val="lt1"/>
                </a:solidFill>
                <a:latin typeface="Verdana"/>
                <a:ea typeface="Verdana"/>
                <a:cs typeface="Verdana"/>
                <a:sym typeface="Verdana"/>
              </a:defRPr>
            </a:lvl1pPr>
            <a:lvl2pPr marL="914400" marR="0" lvl="1" indent="-228600"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2pPr>
            <a:lvl3pPr marL="1371600" marR="0" lvl="2" indent="-228600"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3pPr>
            <a:lvl4pPr marL="1828800" marR="0" lvl="3" indent="-228600"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L="2286000" marR="0" lvl="4" indent="-228600"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14" name="Google Shape;14;p2"/>
          <p:cNvSpPr txBox="1">
            <a:spLocks noGrp="1"/>
          </p:cNvSpPr>
          <p:nvPr>
            <p:ph type="body" idx="2"/>
          </p:nvPr>
        </p:nvSpPr>
        <p:spPr>
          <a:xfrm>
            <a:off x="649109" y="3525875"/>
            <a:ext cx="4011300" cy="2514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800"/>
              </a:spcBef>
              <a:spcAft>
                <a:spcPts val="0"/>
              </a:spcAft>
              <a:buClr>
                <a:schemeClr val="lt1"/>
              </a:buClr>
              <a:buSzPts val="1100"/>
              <a:buFont typeface="Arial"/>
              <a:buNone/>
              <a:defRPr sz="1100" b="0" i="0" u="none" strike="noStrike" cap="none">
                <a:solidFill>
                  <a:schemeClr val="lt1"/>
                </a:solidFill>
                <a:latin typeface="Verdana"/>
                <a:ea typeface="Verdana"/>
                <a:cs typeface="Verdana"/>
                <a:sym typeface="Verdana"/>
              </a:defRPr>
            </a:lvl1pPr>
            <a:lvl2pPr marL="914400" marR="0" lvl="1" indent="-228600"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2pPr>
            <a:lvl3pPr marL="1371600" marR="0" lvl="2" indent="-228600"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3pPr>
            <a:lvl4pPr marL="1828800" marR="0" lvl="3" indent="-228600"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L="2286000" marR="0" lvl="4" indent="-228600"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15" name="Google Shape;15;p2"/>
          <p:cNvSpPr txBox="1">
            <a:spLocks noGrp="1"/>
          </p:cNvSpPr>
          <p:nvPr>
            <p:ph type="title"/>
          </p:nvPr>
        </p:nvSpPr>
        <p:spPr>
          <a:xfrm>
            <a:off x="644676" y="2770978"/>
            <a:ext cx="4006200" cy="512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lt1"/>
              </a:buClr>
              <a:buSzPts val="1800"/>
              <a:buFont typeface="Verdana"/>
              <a:buNone/>
              <a:defRPr sz="1800" b="0" i="0" u="none" strike="noStrike" cap="none">
                <a:solidFill>
                  <a:schemeClr val="lt1"/>
                </a:solidFill>
                <a:latin typeface="Verdana"/>
                <a:ea typeface="Verdana"/>
                <a:cs typeface="Verdana"/>
                <a:sym typeface="Verdana"/>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pic>
        <p:nvPicPr>
          <p:cNvPr id="16" name="Google Shape;16;p2"/>
          <p:cNvPicPr preferRelativeResize="0"/>
          <p:nvPr/>
        </p:nvPicPr>
        <p:blipFill rotWithShape="1">
          <a:blip r:embed="rId3">
            <a:alphaModFix/>
          </a:blip>
          <a:srcRect/>
          <a:stretch/>
        </p:blipFill>
        <p:spPr>
          <a:xfrm>
            <a:off x="663726" y="1718754"/>
            <a:ext cx="2317158" cy="668557"/>
          </a:xfrm>
          <a:prstGeom prst="rect">
            <a:avLst/>
          </a:prstGeom>
          <a:noFill/>
          <a:ln>
            <a:noFill/>
          </a:ln>
        </p:spPr>
      </p:pic>
      <p:pic>
        <p:nvPicPr>
          <p:cNvPr id="17" name="Google Shape;17;p2"/>
          <p:cNvPicPr preferRelativeResize="0"/>
          <p:nvPr/>
        </p:nvPicPr>
        <p:blipFill rotWithShape="1">
          <a:blip r:embed="rId4">
            <a:alphaModFix/>
          </a:blip>
          <a:srcRect/>
          <a:stretch/>
        </p:blipFill>
        <p:spPr>
          <a:xfrm>
            <a:off x="5427636" y="1676988"/>
            <a:ext cx="2199037" cy="76878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Yellow Divide">
  <p:cSld name="Yellow Divide">
    <p:spTree>
      <p:nvGrpSpPr>
        <p:cNvPr id="1" name="Shape 92"/>
        <p:cNvGrpSpPr/>
        <p:nvPr/>
      </p:nvGrpSpPr>
      <p:grpSpPr>
        <a:xfrm>
          <a:off x="0" y="0"/>
          <a:ext cx="0" cy="0"/>
          <a:chOff x="0" y="0"/>
          <a:chExt cx="0" cy="0"/>
        </a:xfrm>
      </p:grpSpPr>
      <p:sp>
        <p:nvSpPr>
          <p:cNvPr id="93" name="Google Shape;93;p11"/>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500">
                <a:solidFill>
                  <a:srgbClr val="8D8D8D"/>
                </a:solidFill>
                <a:latin typeface="Verdana"/>
                <a:ea typeface="Verdana"/>
                <a:cs typeface="Verdana"/>
                <a:sym typeface="Verdana"/>
              </a:defRPr>
            </a:lvl1pPr>
            <a:lvl2pPr marR="0" lvl="1"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9pPr>
          </a:lstStyle>
          <a:p>
            <a:endParaRPr/>
          </a:p>
        </p:txBody>
      </p:sp>
      <p:sp>
        <p:nvSpPr>
          <p:cNvPr id="94" name="Google Shape;94;p11"/>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500">
                <a:solidFill>
                  <a:srgbClr val="8D8D8D"/>
                </a:solidFill>
                <a:latin typeface="Verdana"/>
                <a:ea typeface="Verdana"/>
                <a:cs typeface="Verdana"/>
                <a:sym typeface="Verdana"/>
              </a:defRPr>
            </a:lvl1pPr>
            <a:lvl2pPr marL="0" marR="0" lvl="1" indent="0" algn="r" rtl="0">
              <a:spcBef>
                <a:spcPts val="0"/>
              </a:spcBef>
              <a:buNone/>
              <a:defRPr sz="500">
                <a:solidFill>
                  <a:srgbClr val="8D8D8D"/>
                </a:solidFill>
                <a:latin typeface="Verdana"/>
                <a:ea typeface="Verdana"/>
                <a:cs typeface="Verdana"/>
                <a:sym typeface="Verdana"/>
              </a:defRPr>
            </a:lvl2pPr>
            <a:lvl3pPr marL="0" marR="0" lvl="2" indent="0" algn="r" rtl="0">
              <a:spcBef>
                <a:spcPts val="0"/>
              </a:spcBef>
              <a:buNone/>
              <a:defRPr sz="500">
                <a:solidFill>
                  <a:srgbClr val="8D8D8D"/>
                </a:solidFill>
                <a:latin typeface="Verdana"/>
                <a:ea typeface="Verdana"/>
                <a:cs typeface="Verdana"/>
                <a:sym typeface="Verdana"/>
              </a:defRPr>
            </a:lvl3pPr>
            <a:lvl4pPr marL="0" marR="0" lvl="3" indent="0" algn="r" rtl="0">
              <a:spcBef>
                <a:spcPts val="0"/>
              </a:spcBef>
              <a:buNone/>
              <a:defRPr sz="500">
                <a:solidFill>
                  <a:srgbClr val="8D8D8D"/>
                </a:solidFill>
                <a:latin typeface="Verdana"/>
                <a:ea typeface="Verdana"/>
                <a:cs typeface="Verdana"/>
                <a:sym typeface="Verdana"/>
              </a:defRPr>
            </a:lvl4pPr>
            <a:lvl5pPr marL="0" marR="0" lvl="4" indent="0" algn="r" rtl="0">
              <a:spcBef>
                <a:spcPts val="0"/>
              </a:spcBef>
              <a:buNone/>
              <a:defRPr sz="500">
                <a:solidFill>
                  <a:srgbClr val="8D8D8D"/>
                </a:solidFill>
                <a:latin typeface="Verdana"/>
                <a:ea typeface="Verdana"/>
                <a:cs typeface="Verdana"/>
                <a:sym typeface="Verdana"/>
              </a:defRPr>
            </a:lvl5pPr>
            <a:lvl6pPr marL="0" marR="0" lvl="5" indent="0" algn="r" rtl="0">
              <a:spcBef>
                <a:spcPts val="0"/>
              </a:spcBef>
              <a:buNone/>
              <a:defRPr sz="500">
                <a:solidFill>
                  <a:srgbClr val="8D8D8D"/>
                </a:solidFill>
                <a:latin typeface="Verdana"/>
                <a:ea typeface="Verdana"/>
                <a:cs typeface="Verdana"/>
                <a:sym typeface="Verdana"/>
              </a:defRPr>
            </a:lvl6pPr>
            <a:lvl7pPr marL="0" marR="0" lvl="6" indent="0" algn="r" rtl="0">
              <a:spcBef>
                <a:spcPts val="0"/>
              </a:spcBef>
              <a:buNone/>
              <a:defRPr sz="500">
                <a:solidFill>
                  <a:srgbClr val="8D8D8D"/>
                </a:solidFill>
                <a:latin typeface="Verdana"/>
                <a:ea typeface="Verdana"/>
                <a:cs typeface="Verdana"/>
                <a:sym typeface="Verdana"/>
              </a:defRPr>
            </a:lvl7pPr>
            <a:lvl8pPr marL="0" marR="0" lvl="7" indent="0" algn="r" rtl="0">
              <a:spcBef>
                <a:spcPts val="0"/>
              </a:spcBef>
              <a:buNone/>
              <a:defRPr sz="500">
                <a:solidFill>
                  <a:srgbClr val="8D8D8D"/>
                </a:solidFill>
                <a:latin typeface="Verdana"/>
                <a:ea typeface="Verdana"/>
                <a:cs typeface="Verdana"/>
                <a:sym typeface="Verdana"/>
              </a:defRPr>
            </a:lvl8pPr>
            <a:lvl9pPr marL="0" marR="0" lvl="8" indent="0" algn="r" rtl="0">
              <a:spcBef>
                <a:spcPts val="0"/>
              </a:spcBef>
              <a:buNone/>
              <a:defRPr sz="500">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
              <a:t>‹#›</a:t>
            </a:fld>
            <a:endParaRPr/>
          </a:p>
        </p:txBody>
      </p:sp>
      <p:grpSp>
        <p:nvGrpSpPr>
          <p:cNvPr id="95" name="Google Shape;95;p11"/>
          <p:cNvGrpSpPr/>
          <p:nvPr/>
        </p:nvGrpSpPr>
        <p:grpSpPr>
          <a:xfrm>
            <a:off x="4425599" y="0"/>
            <a:ext cx="4718402" cy="5143501"/>
            <a:chOff x="5900799" y="0"/>
            <a:chExt cx="6291203" cy="6858002"/>
          </a:xfrm>
        </p:grpSpPr>
        <p:pic>
          <p:nvPicPr>
            <p:cNvPr id="96" name="Google Shape;96;p11"/>
            <p:cNvPicPr preferRelativeResize="0"/>
            <p:nvPr/>
          </p:nvPicPr>
          <p:blipFill rotWithShape="1">
            <a:blip r:embed="rId2">
              <a:alphaModFix/>
            </a:blip>
            <a:srcRect r="19126"/>
            <a:stretch/>
          </p:blipFill>
          <p:spPr>
            <a:xfrm>
              <a:off x="5900799" y="0"/>
              <a:ext cx="6291203" cy="6858002"/>
            </a:xfrm>
            <a:prstGeom prst="rect">
              <a:avLst/>
            </a:prstGeom>
            <a:noFill/>
            <a:ln>
              <a:noFill/>
            </a:ln>
          </p:spPr>
        </p:pic>
        <p:pic>
          <p:nvPicPr>
            <p:cNvPr id="97" name="Google Shape;97;p11"/>
            <p:cNvPicPr preferRelativeResize="0"/>
            <p:nvPr/>
          </p:nvPicPr>
          <p:blipFill rotWithShape="1">
            <a:blip r:embed="rId3">
              <a:alphaModFix/>
            </a:blip>
            <a:srcRect/>
            <a:stretch/>
          </p:blipFill>
          <p:spPr>
            <a:xfrm>
              <a:off x="11021261" y="6467757"/>
              <a:ext cx="901799" cy="235697"/>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98"/>
        <p:cNvGrpSpPr/>
        <p:nvPr/>
      </p:nvGrpSpPr>
      <p:grpSpPr>
        <a:xfrm>
          <a:off x="0" y="0"/>
          <a:ext cx="0" cy="0"/>
          <a:chOff x="0" y="0"/>
          <a:chExt cx="0" cy="0"/>
        </a:xfrm>
      </p:grpSpPr>
      <p:sp>
        <p:nvSpPr>
          <p:cNvPr id="99" name="Google Shape;99;p12"/>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500">
                <a:solidFill>
                  <a:srgbClr val="8D8D8D"/>
                </a:solidFill>
                <a:latin typeface="Verdana"/>
                <a:ea typeface="Verdana"/>
                <a:cs typeface="Verdana"/>
                <a:sym typeface="Verdana"/>
              </a:defRPr>
            </a:lvl1pPr>
            <a:lvl2pPr marR="0" lvl="1"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9pPr>
          </a:lstStyle>
          <a:p>
            <a:endParaRPr/>
          </a:p>
        </p:txBody>
      </p:sp>
      <p:sp>
        <p:nvSpPr>
          <p:cNvPr id="100" name="Google Shape;100;p12"/>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500">
                <a:solidFill>
                  <a:srgbClr val="8D8D8D"/>
                </a:solidFill>
                <a:latin typeface="Verdana"/>
                <a:ea typeface="Verdana"/>
                <a:cs typeface="Verdana"/>
                <a:sym typeface="Verdana"/>
              </a:defRPr>
            </a:lvl1pPr>
            <a:lvl2pPr marL="0" marR="0" lvl="1" indent="0" algn="r" rtl="0">
              <a:spcBef>
                <a:spcPts val="0"/>
              </a:spcBef>
              <a:buNone/>
              <a:defRPr sz="500">
                <a:solidFill>
                  <a:srgbClr val="8D8D8D"/>
                </a:solidFill>
                <a:latin typeface="Verdana"/>
                <a:ea typeface="Verdana"/>
                <a:cs typeface="Verdana"/>
                <a:sym typeface="Verdana"/>
              </a:defRPr>
            </a:lvl2pPr>
            <a:lvl3pPr marL="0" marR="0" lvl="2" indent="0" algn="r" rtl="0">
              <a:spcBef>
                <a:spcPts val="0"/>
              </a:spcBef>
              <a:buNone/>
              <a:defRPr sz="500">
                <a:solidFill>
                  <a:srgbClr val="8D8D8D"/>
                </a:solidFill>
                <a:latin typeface="Verdana"/>
                <a:ea typeface="Verdana"/>
                <a:cs typeface="Verdana"/>
                <a:sym typeface="Verdana"/>
              </a:defRPr>
            </a:lvl3pPr>
            <a:lvl4pPr marL="0" marR="0" lvl="3" indent="0" algn="r" rtl="0">
              <a:spcBef>
                <a:spcPts val="0"/>
              </a:spcBef>
              <a:buNone/>
              <a:defRPr sz="500">
                <a:solidFill>
                  <a:srgbClr val="8D8D8D"/>
                </a:solidFill>
                <a:latin typeface="Verdana"/>
                <a:ea typeface="Verdana"/>
                <a:cs typeface="Verdana"/>
                <a:sym typeface="Verdana"/>
              </a:defRPr>
            </a:lvl4pPr>
            <a:lvl5pPr marL="0" marR="0" lvl="4" indent="0" algn="r" rtl="0">
              <a:spcBef>
                <a:spcPts val="0"/>
              </a:spcBef>
              <a:buNone/>
              <a:defRPr sz="500">
                <a:solidFill>
                  <a:srgbClr val="8D8D8D"/>
                </a:solidFill>
                <a:latin typeface="Verdana"/>
                <a:ea typeface="Verdana"/>
                <a:cs typeface="Verdana"/>
                <a:sym typeface="Verdana"/>
              </a:defRPr>
            </a:lvl5pPr>
            <a:lvl6pPr marL="0" marR="0" lvl="5" indent="0" algn="r" rtl="0">
              <a:spcBef>
                <a:spcPts val="0"/>
              </a:spcBef>
              <a:buNone/>
              <a:defRPr sz="500">
                <a:solidFill>
                  <a:srgbClr val="8D8D8D"/>
                </a:solidFill>
                <a:latin typeface="Verdana"/>
                <a:ea typeface="Verdana"/>
                <a:cs typeface="Verdana"/>
                <a:sym typeface="Verdana"/>
              </a:defRPr>
            </a:lvl6pPr>
            <a:lvl7pPr marL="0" marR="0" lvl="6" indent="0" algn="r" rtl="0">
              <a:spcBef>
                <a:spcPts val="0"/>
              </a:spcBef>
              <a:buNone/>
              <a:defRPr sz="500">
                <a:solidFill>
                  <a:srgbClr val="8D8D8D"/>
                </a:solidFill>
                <a:latin typeface="Verdana"/>
                <a:ea typeface="Verdana"/>
                <a:cs typeface="Verdana"/>
                <a:sym typeface="Verdana"/>
              </a:defRPr>
            </a:lvl7pPr>
            <a:lvl8pPr marL="0" marR="0" lvl="7" indent="0" algn="r" rtl="0">
              <a:spcBef>
                <a:spcPts val="0"/>
              </a:spcBef>
              <a:buNone/>
              <a:defRPr sz="500">
                <a:solidFill>
                  <a:srgbClr val="8D8D8D"/>
                </a:solidFill>
                <a:latin typeface="Verdana"/>
                <a:ea typeface="Verdana"/>
                <a:cs typeface="Verdana"/>
                <a:sym typeface="Verdana"/>
              </a:defRPr>
            </a:lvl8pPr>
            <a:lvl9pPr marL="0" marR="0" lvl="8" indent="0" algn="r" rtl="0">
              <a:spcBef>
                <a:spcPts val="0"/>
              </a:spcBef>
              <a:buNone/>
              <a:defRPr sz="500">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
              <a:t>‹#›</a:t>
            </a:fld>
            <a:endParaRPr/>
          </a:p>
        </p:txBody>
      </p:sp>
      <p:grpSp>
        <p:nvGrpSpPr>
          <p:cNvPr id="101" name="Google Shape;101;p12"/>
          <p:cNvGrpSpPr/>
          <p:nvPr/>
        </p:nvGrpSpPr>
        <p:grpSpPr>
          <a:xfrm>
            <a:off x="4425599" y="0"/>
            <a:ext cx="4718402" cy="5143501"/>
            <a:chOff x="5900799" y="0"/>
            <a:chExt cx="6291203" cy="6858002"/>
          </a:xfrm>
        </p:grpSpPr>
        <p:pic>
          <p:nvPicPr>
            <p:cNvPr id="102" name="Google Shape;102;p12"/>
            <p:cNvPicPr preferRelativeResize="0"/>
            <p:nvPr/>
          </p:nvPicPr>
          <p:blipFill rotWithShape="1">
            <a:blip r:embed="rId2">
              <a:alphaModFix/>
            </a:blip>
            <a:srcRect r="19126"/>
            <a:stretch/>
          </p:blipFill>
          <p:spPr>
            <a:xfrm>
              <a:off x="5900799" y="0"/>
              <a:ext cx="6291203" cy="6858002"/>
            </a:xfrm>
            <a:prstGeom prst="rect">
              <a:avLst/>
            </a:prstGeom>
            <a:noFill/>
            <a:ln>
              <a:noFill/>
            </a:ln>
          </p:spPr>
        </p:pic>
        <p:pic>
          <p:nvPicPr>
            <p:cNvPr id="103" name="Google Shape;103;p12"/>
            <p:cNvPicPr preferRelativeResize="0"/>
            <p:nvPr/>
          </p:nvPicPr>
          <p:blipFill rotWithShape="1">
            <a:blip r:embed="rId3">
              <a:alphaModFix/>
            </a:blip>
            <a:srcRect/>
            <a:stretch/>
          </p:blipFill>
          <p:spPr>
            <a:xfrm>
              <a:off x="11021261" y="6467757"/>
              <a:ext cx="901799" cy="235697"/>
            </a:xfrm>
            <a:prstGeom prst="rect">
              <a:avLst/>
            </a:prstGeom>
            <a:noFill/>
            <a:ln>
              <a:noFill/>
            </a:ln>
          </p:spPr>
        </p:pic>
      </p:grpSp>
      <p:sp>
        <p:nvSpPr>
          <p:cNvPr id="104" name="Google Shape;104;p12"/>
          <p:cNvSpPr txBox="1"/>
          <p:nvPr/>
        </p:nvSpPr>
        <p:spPr>
          <a:xfrm>
            <a:off x="589684" y="117979"/>
            <a:ext cx="6923100" cy="507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900">
                <a:solidFill>
                  <a:schemeClr val="dk1"/>
                </a:solidFill>
                <a:latin typeface="Verdana"/>
                <a:ea typeface="Verdana"/>
                <a:cs typeface="Verdana"/>
                <a:sym typeface="Verdana"/>
              </a:rPr>
              <a:t>Agenda</a:t>
            </a:r>
            <a:endParaRPr sz="1100"/>
          </a:p>
        </p:txBody>
      </p:sp>
      <p:sp>
        <p:nvSpPr>
          <p:cNvPr id="105" name="Google Shape;105;p12"/>
          <p:cNvSpPr txBox="1">
            <a:spLocks noGrp="1"/>
          </p:cNvSpPr>
          <p:nvPr>
            <p:ph type="body" idx="1"/>
          </p:nvPr>
        </p:nvSpPr>
        <p:spPr>
          <a:xfrm>
            <a:off x="589684" y="1369219"/>
            <a:ext cx="3886200" cy="3263400"/>
          </a:xfrm>
          <a:prstGeom prst="rect">
            <a:avLst/>
          </a:prstGeom>
          <a:noFill/>
          <a:ln>
            <a:noFill/>
          </a:ln>
        </p:spPr>
        <p:txBody>
          <a:bodyPr spcFirstLastPara="1" wrap="square" lIns="68575" tIns="34275" rIns="68575" bIns="34275" anchor="t" anchorCtr="0">
            <a:noAutofit/>
          </a:bodyPr>
          <a:lstStyle>
            <a:lvl1pPr marL="457200" marR="0" lvl="0" indent="-431800" algn="l" rtl="0">
              <a:lnSpc>
                <a:spcPct val="90000"/>
              </a:lnSpc>
              <a:spcBef>
                <a:spcPts val="800"/>
              </a:spcBef>
              <a:spcAft>
                <a:spcPts val="0"/>
              </a:spcAft>
              <a:buClr>
                <a:schemeClr val="accent1"/>
              </a:buClr>
              <a:buSzPts val="3200"/>
              <a:buFont typeface="Arial"/>
              <a:buChar char="•"/>
              <a:defRPr sz="2100" b="0" i="0" u="none" strike="noStrike" cap="none">
                <a:solidFill>
                  <a:srgbClr val="333333"/>
                </a:solidFill>
                <a:latin typeface="Verdana"/>
                <a:ea typeface="Verdana"/>
                <a:cs typeface="Verdana"/>
                <a:sym typeface="Verdana"/>
              </a:defRPr>
            </a:lvl1pPr>
            <a:lvl2pPr marL="914400" marR="0" lvl="1" indent="-342900"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L="1371600" marR="0" lvl="2" indent="-323850"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Agenda 2">
  <p:cSld name="Agenda 2">
    <p:spTree>
      <p:nvGrpSpPr>
        <p:cNvPr id="1" name="Shape 106"/>
        <p:cNvGrpSpPr/>
        <p:nvPr/>
      </p:nvGrpSpPr>
      <p:grpSpPr>
        <a:xfrm>
          <a:off x="0" y="0"/>
          <a:ext cx="0" cy="0"/>
          <a:chOff x="0" y="0"/>
          <a:chExt cx="0" cy="0"/>
        </a:xfrm>
      </p:grpSpPr>
      <p:sp>
        <p:nvSpPr>
          <p:cNvPr id="107" name="Google Shape;107;p13"/>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500">
                <a:solidFill>
                  <a:srgbClr val="8D8D8D"/>
                </a:solidFill>
                <a:latin typeface="Verdana"/>
                <a:ea typeface="Verdana"/>
                <a:cs typeface="Verdana"/>
                <a:sym typeface="Verdana"/>
              </a:defRPr>
            </a:lvl1pPr>
            <a:lvl2pPr marR="0" lvl="1"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9pPr>
          </a:lstStyle>
          <a:p>
            <a:endParaRPr/>
          </a:p>
        </p:txBody>
      </p:sp>
      <p:sp>
        <p:nvSpPr>
          <p:cNvPr id="108" name="Google Shape;108;p1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500">
                <a:solidFill>
                  <a:srgbClr val="8D8D8D"/>
                </a:solidFill>
                <a:latin typeface="Verdana"/>
                <a:ea typeface="Verdana"/>
                <a:cs typeface="Verdana"/>
                <a:sym typeface="Verdana"/>
              </a:defRPr>
            </a:lvl1pPr>
            <a:lvl2pPr marL="0" marR="0" lvl="1" indent="0" algn="r" rtl="0">
              <a:spcBef>
                <a:spcPts val="0"/>
              </a:spcBef>
              <a:buNone/>
              <a:defRPr sz="500">
                <a:solidFill>
                  <a:srgbClr val="8D8D8D"/>
                </a:solidFill>
                <a:latin typeface="Verdana"/>
                <a:ea typeface="Verdana"/>
                <a:cs typeface="Verdana"/>
                <a:sym typeface="Verdana"/>
              </a:defRPr>
            </a:lvl2pPr>
            <a:lvl3pPr marL="0" marR="0" lvl="2" indent="0" algn="r" rtl="0">
              <a:spcBef>
                <a:spcPts val="0"/>
              </a:spcBef>
              <a:buNone/>
              <a:defRPr sz="500">
                <a:solidFill>
                  <a:srgbClr val="8D8D8D"/>
                </a:solidFill>
                <a:latin typeface="Verdana"/>
                <a:ea typeface="Verdana"/>
                <a:cs typeface="Verdana"/>
                <a:sym typeface="Verdana"/>
              </a:defRPr>
            </a:lvl3pPr>
            <a:lvl4pPr marL="0" marR="0" lvl="3" indent="0" algn="r" rtl="0">
              <a:spcBef>
                <a:spcPts val="0"/>
              </a:spcBef>
              <a:buNone/>
              <a:defRPr sz="500">
                <a:solidFill>
                  <a:srgbClr val="8D8D8D"/>
                </a:solidFill>
                <a:latin typeface="Verdana"/>
                <a:ea typeface="Verdana"/>
                <a:cs typeface="Verdana"/>
                <a:sym typeface="Verdana"/>
              </a:defRPr>
            </a:lvl4pPr>
            <a:lvl5pPr marL="0" marR="0" lvl="4" indent="0" algn="r" rtl="0">
              <a:spcBef>
                <a:spcPts val="0"/>
              </a:spcBef>
              <a:buNone/>
              <a:defRPr sz="500">
                <a:solidFill>
                  <a:srgbClr val="8D8D8D"/>
                </a:solidFill>
                <a:latin typeface="Verdana"/>
                <a:ea typeface="Verdana"/>
                <a:cs typeface="Verdana"/>
                <a:sym typeface="Verdana"/>
              </a:defRPr>
            </a:lvl5pPr>
            <a:lvl6pPr marL="0" marR="0" lvl="5" indent="0" algn="r" rtl="0">
              <a:spcBef>
                <a:spcPts val="0"/>
              </a:spcBef>
              <a:buNone/>
              <a:defRPr sz="500">
                <a:solidFill>
                  <a:srgbClr val="8D8D8D"/>
                </a:solidFill>
                <a:latin typeface="Verdana"/>
                <a:ea typeface="Verdana"/>
                <a:cs typeface="Verdana"/>
                <a:sym typeface="Verdana"/>
              </a:defRPr>
            </a:lvl6pPr>
            <a:lvl7pPr marL="0" marR="0" lvl="6" indent="0" algn="r" rtl="0">
              <a:spcBef>
                <a:spcPts val="0"/>
              </a:spcBef>
              <a:buNone/>
              <a:defRPr sz="500">
                <a:solidFill>
                  <a:srgbClr val="8D8D8D"/>
                </a:solidFill>
                <a:latin typeface="Verdana"/>
                <a:ea typeface="Verdana"/>
                <a:cs typeface="Verdana"/>
                <a:sym typeface="Verdana"/>
              </a:defRPr>
            </a:lvl7pPr>
            <a:lvl8pPr marL="0" marR="0" lvl="7" indent="0" algn="r" rtl="0">
              <a:spcBef>
                <a:spcPts val="0"/>
              </a:spcBef>
              <a:buNone/>
              <a:defRPr sz="500">
                <a:solidFill>
                  <a:srgbClr val="8D8D8D"/>
                </a:solidFill>
                <a:latin typeface="Verdana"/>
                <a:ea typeface="Verdana"/>
                <a:cs typeface="Verdana"/>
                <a:sym typeface="Verdana"/>
              </a:defRPr>
            </a:lvl8pPr>
            <a:lvl9pPr marL="0" marR="0" lvl="8" indent="0" algn="r" rtl="0">
              <a:spcBef>
                <a:spcPts val="0"/>
              </a:spcBef>
              <a:buNone/>
              <a:defRPr sz="500">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
              <a:t>‹#›</a:t>
            </a:fld>
            <a:endParaRPr/>
          </a:p>
        </p:txBody>
      </p:sp>
      <p:grpSp>
        <p:nvGrpSpPr>
          <p:cNvPr id="109" name="Google Shape;109;p13"/>
          <p:cNvGrpSpPr/>
          <p:nvPr/>
        </p:nvGrpSpPr>
        <p:grpSpPr>
          <a:xfrm>
            <a:off x="4425599" y="0"/>
            <a:ext cx="4718402" cy="5143501"/>
            <a:chOff x="5900799" y="0"/>
            <a:chExt cx="6291203" cy="6858002"/>
          </a:xfrm>
        </p:grpSpPr>
        <p:pic>
          <p:nvPicPr>
            <p:cNvPr id="110" name="Google Shape;110;p13"/>
            <p:cNvPicPr preferRelativeResize="0"/>
            <p:nvPr/>
          </p:nvPicPr>
          <p:blipFill rotWithShape="1">
            <a:blip r:embed="rId2">
              <a:alphaModFix/>
            </a:blip>
            <a:srcRect r="19126"/>
            <a:stretch/>
          </p:blipFill>
          <p:spPr>
            <a:xfrm>
              <a:off x="5900799" y="0"/>
              <a:ext cx="6291203" cy="6858002"/>
            </a:xfrm>
            <a:prstGeom prst="rect">
              <a:avLst/>
            </a:prstGeom>
            <a:noFill/>
            <a:ln>
              <a:noFill/>
            </a:ln>
          </p:spPr>
        </p:pic>
        <p:pic>
          <p:nvPicPr>
            <p:cNvPr id="111" name="Google Shape;111;p13"/>
            <p:cNvPicPr preferRelativeResize="0"/>
            <p:nvPr/>
          </p:nvPicPr>
          <p:blipFill rotWithShape="1">
            <a:blip r:embed="rId3">
              <a:alphaModFix/>
            </a:blip>
            <a:srcRect/>
            <a:stretch/>
          </p:blipFill>
          <p:spPr>
            <a:xfrm>
              <a:off x="11021261" y="6467757"/>
              <a:ext cx="901799" cy="235697"/>
            </a:xfrm>
            <a:prstGeom prst="rect">
              <a:avLst/>
            </a:prstGeom>
            <a:noFill/>
            <a:ln>
              <a:noFill/>
            </a:ln>
          </p:spPr>
        </p:pic>
      </p:grpSp>
      <p:sp>
        <p:nvSpPr>
          <p:cNvPr id="112" name="Google Shape;112;p13"/>
          <p:cNvSpPr txBox="1"/>
          <p:nvPr/>
        </p:nvSpPr>
        <p:spPr>
          <a:xfrm>
            <a:off x="589684" y="117979"/>
            <a:ext cx="6923100" cy="507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900">
                <a:solidFill>
                  <a:schemeClr val="dk1"/>
                </a:solidFill>
                <a:latin typeface="Verdana"/>
                <a:ea typeface="Verdana"/>
                <a:cs typeface="Verdana"/>
                <a:sym typeface="Verdana"/>
              </a:rPr>
              <a:t>Agenda</a:t>
            </a:r>
            <a:endParaRPr sz="1100"/>
          </a:p>
        </p:txBody>
      </p:sp>
      <p:sp>
        <p:nvSpPr>
          <p:cNvPr id="113" name="Google Shape;113;p13"/>
          <p:cNvSpPr txBox="1">
            <a:spLocks noGrp="1"/>
          </p:cNvSpPr>
          <p:nvPr>
            <p:ph type="body" idx="1"/>
          </p:nvPr>
        </p:nvSpPr>
        <p:spPr>
          <a:xfrm>
            <a:off x="589684" y="1369219"/>
            <a:ext cx="3886200" cy="3263400"/>
          </a:xfrm>
          <a:prstGeom prst="rect">
            <a:avLst/>
          </a:prstGeom>
          <a:noFill/>
          <a:ln>
            <a:noFill/>
          </a:ln>
        </p:spPr>
        <p:txBody>
          <a:bodyPr spcFirstLastPara="1" wrap="square" lIns="68575" tIns="34275" rIns="68575" bIns="34275" anchor="t" anchorCtr="0">
            <a:noAutofit/>
          </a:bodyPr>
          <a:lstStyle>
            <a:lvl1pPr marL="457200" marR="0" lvl="0" indent="-431800" algn="l" rtl="0">
              <a:lnSpc>
                <a:spcPct val="90000"/>
              </a:lnSpc>
              <a:spcBef>
                <a:spcPts val="800"/>
              </a:spcBef>
              <a:spcAft>
                <a:spcPts val="0"/>
              </a:spcAft>
              <a:buClr>
                <a:schemeClr val="accent2"/>
              </a:buClr>
              <a:buSzPts val="3200"/>
              <a:buFont typeface="Arial"/>
              <a:buChar char="•"/>
              <a:defRPr sz="2100" b="0" i="0" u="none" strike="noStrike" cap="none">
                <a:solidFill>
                  <a:srgbClr val="333333"/>
                </a:solidFill>
                <a:latin typeface="Verdana"/>
                <a:ea typeface="Verdana"/>
                <a:cs typeface="Verdana"/>
                <a:sym typeface="Verdana"/>
              </a:defRPr>
            </a:lvl1pPr>
            <a:lvl2pPr marL="914400" marR="0" lvl="1" indent="-342900"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L="1371600" marR="0" lvl="2" indent="-323850"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Breaker">
  <p:cSld name="Section Breaker">
    <p:spTree>
      <p:nvGrpSpPr>
        <p:cNvPr id="1" name="Shape 114"/>
        <p:cNvGrpSpPr/>
        <p:nvPr/>
      </p:nvGrpSpPr>
      <p:grpSpPr>
        <a:xfrm>
          <a:off x="0" y="0"/>
          <a:ext cx="0" cy="0"/>
          <a:chOff x="0" y="0"/>
          <a:chExt cx="0" cy="0"/>
        </a:xfrm>
      </p:grpSpPr>
      <p:sp>
        <p:nvSpPr>
          <p:cNvPr id="115" name="Google Shape;115;p14"/>
          <p:cNvSpPr txBox="1">
            <a:spLocks noGrp="1"/>
          </p:cNvSpPr>
          <p:nvPr>
            <p:ph type="body" idx="1"/>
          </p:nvPr>
        </p:nvSpPr>
        <p:spPr>
          <a:xfrm>
            <a:off x="589684" y="1369219"/>
            <a:ext cx="6385200" cy="32634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800"/>
              </a:spcBef>
              <a:spcAft>
                <a:spcPts val="0"/>
              </a:spcAft>
              <a:buClr>
                <a:srgbClr val="333333"/>
              </a:buClr>
              <a:buSzPts val="2100"/>
              <a:buFont typeface="Arial"/>
              <a:buNone/>
              <a:defRPr sz="2100" b="0" i="0" u="none" strike="noStrike" cap="none">
                <a:solidFill>
                  <a:srgbClr val="333333"/>
                </a:solidFill>
                <a:latin typeface="Verdana"/>
                <a:ea typeface="Verdana"/>
                <a:cs typeface="Verdana"/>
                <a:sym typeface="Verdana"/>
              </a:defRPr>
            </a:lvl1pPr>
            <a:lvl2pPr marL="914400" marR="0" lvl="1" indent="-342900"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L="1371600" marR="0" lvl="2" indent="-323850"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116" name="Google Shape;116;p14"/>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500">
                <a:solidFill>
                  <a:srgbClr val="8D8D8D"/>
                </a:solidFill>
                <a:latin typeface="Verdana"/>
                <a:ea typeface="Verdana"/>
                <a:cs typeface="Verdana"/>
                <a:sym typeface="Verdana"/>
              </a:defRPr>
            </a:lvl1pPr>
            <a:lvl2pPr marL="0" marR="0" lvl="1" indent="0" algn="r" rtl="0">
              <a:spcBef>
                <a:spcPts val="0"/>
              </a:spcBef>
              <a:buNone/>
              <a:defRPr sz="500">
                <a:solidFill>
                  <a:srgbClr val="8D8D8D"/>
                </a:solidFill>
                <a:latin typeface="Verdana"/>
                <a:ea typeface="Verdana"/>
                <a:cs typeface="Verdana"/>
                <a:sym typeface="Verdana"/>
              </a:defRPr>
            </a:lvl2pPr>
            <a:lvl3pPr marL="0" marR="0" lvl="2" indent="0" algn="r" rtl="0">
              <a:spcBef>
                <a:spcPts val="0"/>
              </a:spcBef>
              <a:buNone/>
              <a:defRPr sz="500">
                <a:solidFill>
                  <a:srgbClr val="8D8D8D"/>
                </a:solidFill>
                <a:latin typeface="Verdana"/>
                <a:ea typeface="Verdana"/>
                <a:cs typeface="Verdana"/>
                <a:sym typeface="Verdana"/>
              </a:defRPr>
            </a:lvl3pPr>
            <a:lvl4pPr marL="0" marR="0" lvl="3" indent="0" algn="r" rtl="0">
              <a:spcBef>
                <a:spcPts val="0"/>
              </a:spcBef>
              <a:buNone/>
              <a:defRPr sz="500">
                <a:solidFill>
                  <a:srgbClr val="8D8D8D"/>
                </a:solidFill>
                <a:latin typeface="Verdana"/>
                <a:ea typeface="Verdana"/>
                <a:cs typeface="Verdana"/>
                <a:sym typeface="Verdana"/>
              </a:defRPr>
            </a:lvl4pPr>
            <a:lvl5pPr marL="0" marR="0" lvl="4" indent="0" algn="r" rtl="0">
              <a:spcBef>
                <a:spcPts val="0"/>
              </a:spcBef>
              <a:buNone/>
              <a:defRPr sz="500">
                <a:solidFill>
                  <a:srgbClr val="8D8D8D"/>
                </a:solidFill>
                <a:latin typeface="Verdana"/>
                <a:ea typeface="Verdana"/>
                <a:cs typeface="Verdana"/>
                <a:sym typeface="Verdana"/>
              </a:defRPr>
            </a:lvl5pPr>
            <a:lvl6pPr marL="0" marR="0" lvl="5" indent="0" algn="r" rtl="0">
              <a:spcBef>
                <a:spcPts val="0"/>
              </a:spcBef>
              <a:buNone/>
              <a:defRPr sz="500">
                <a:solidFill>
                  <a:srgbClr val="8D8D8D"/>
                </a:solidFill>
                <a:latin typeface="Verdana"/>
                <a:ea typeface="Verdana"/>
                <a:cs typeface="Verdana"/>
                <a:sym typeface="Verdana"/>
              </a:defRPr>
            </a:lvl6pPr>
            <a:lvl7pPr marL="0" marR="0" lvl="6" indent="0" algn="r" rtl="0">
              <a:spcBef>
                <a:spcPts val="0"/>
              </a:spcBef>
              <a:buNone/>
              <a:defRPr sz="500">
                <a:solidFill>
                  <a:srgbClr val="8D8D8D"/>
                </a:solidFill>
                <a:latin typeface="Verdana"/>
                <a:ea typeface="Verdana"/>
                <a:cs typeface="Verdana"/>
                <a:sym typeface="Verdana"/>
              </a:defRPr>
            </a:lvl7pPr>
            <a:lvl8pPr marL="0" marR="0" lvl="7" indent="0" algn="r" rtl="0">
              <a:spcBef>
                <a:spcPts val="0"/>
              </a:spcBef>
              <a:buNone/>
              <a:defRPr sz="500">
                <a:solidFill>
                  <a:srgbClr val="8D8D8D"/>
                </a:solidFill>
                <a:latin typeface="Verdana"/>
                <a:ea typeface="Verdana"/>
                <a:cs typeface="Verdana"/>
                <a:sym typeface="Verdana"/>
              </a:defRPr>
            </a:lvl8pPr>
            <a:lvl9pPr marL="0" marR="0" lvl="8" indent="0" algn="r" rtl="0">
              <a:spcBef>
                <a:spcPts val="0"/>
              </a:spcBef>
              <a:buNone/>
              <a:defRPr sz="500">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 sz="900">
                <a:solidFill>
                  <a:srgbClr val="8D8D8D"/>
                </a:solidFill>
                <a:latin typeface="Verdana"/>
                <a:ea typeface="Verdana"/>
                <a:cs typeface="Verdana"/>
                <a:sym typeface="Verdana"/>
              </a:rPr>
              <a:t>‹#›</a:t>
            </a:fld>
            <a:endParaRPr sz="900">
              <a:solidFill>
                <a:srgbClr val="8D8D8D"/>
              </a:solidFill>
              <a:latin typeface="Verdana"/>
              <a:ea typeface="Verdana"/>
              <a:cs typeface="Verdana"/>
              <a:sym typeface="Verdana"/>
            </a:endParaRPr>
          </a:p>
        </p:txBody>
      </p:sp>
      <p:sp>
        <p:nvSpPr>
          <p:cNvPr id="118" name="Google Shape;118;p14"/>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500">
                <a:solidFill>
                  <a:srgbClr val="8D8D8D"/>
                </a:solidFill>
                <a:latin typeface="Verdana"/>
                <a:ea typeface="Verdana"/>
                <a:cs typeface="Verdana"/>
                <a:sym typeface="Verdana"/>
              </a:defRPr>
            </a:lvl1pPr>
            <a:lvl2pPr marR="0" lvl="1"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9pPr>
          </a:lstStyle>
          <a:p>
            <a:endParaRPr/>
          </a:p>
        </p:txBody>
      </p:sp>
      <p:sp>
        <p:nvSpPr>
          <p:cNvPr id="119" name="Google Shape;119;p14"/>
          <p:cNvSpPr txBox="1">
            <a:spLocks noGrp="1"/>
          </p:cNvSpPr>
          <p:nvPr>
            <p:ph type="title"/>
          </p:nvPr>
        </p:nvSpPr>
        <p:spPr>
          <a:xfrm>
            <a:off x="589684" y="156945"/>
            <a:ext cx="6385200" cy="994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rgbClr val="333333"/>
              </a:buClr>
              <a:buSzPts val="2900"/>
              <a:buFont typeface="Verdana"/>
              <a:buNone/>
              <a:defRPr sz="2900" b="0" i="0" u="none" strike="noStrike" cap="none">
                <a:solidFill>
                  <a:srgbClr val="333333"/>
                </a:solidFill>
                <a:latin typeface="Verdana"/>
                <a:ea typeface="Verdana"/>
                <a:cs typeface="Verdana"/>
                <a:sym typeface="Verdana"/>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grpSp>
        <p:nvGrpSpPr>
          <p:cNvPr id="120" name="Google Shape;120;p14"/>
          <p:cNvGrpSpPr/>
          <p:nvPr/>
        </p:nvGrpSpPr>
        <p:grpSpPr>
          <a:xfrm>
            <a:off x="4425599" y="0"/>
            <a:ext cx="4718402" cy="5143501"/>
            <a:chOff x="5900799" y="0"/>
            <a:chExt cx="6291203" cy="6858002"/>
          </a:xfrm>
        </p:grpSpPr>
        <p:pic>
          <p:nvPicPr>
            <p:cNvPr id="121" name="Google Shape;121;p14"/>
            <p:cNvPicPr preferRelativeResize="0"/>
            <p:nvPr/>
          </p:nvPicPr>
          <p:blipFill rotWithShape="1">
            <a:blip r:embed="rId2">
              <a:alphaModFix/>
            </a:blip>
            <a:srcRect r="19126"/>
            <a:stretch/>
          </p:blipFill>
          <p:spPr>
            <a:xfrm>
              <a:off x="5900799" y="0"/>
              <a:ext cx="6291203" cy="6858002"/>
            </a:xfrm>
            <a:prstGeom prst="rect">
              <a:avLst/>
            </a:prstGeom>
            <a:noFill/>
            <a:ln>
              <a:noFill/>
            </a:ln>
          </p:spPr>
        </p:pic>
        <p:pic>
          <p:nvPicPr>
            <p:cNvPr id="122" name="Google Shape;122;p14"/>
            <p:cNvPicPr preferRelativeResize="0"/>
            <p:nvPr/>
          </p:nvPicPr>
          <p:blipFill rotWithShape="1">
            <a:blip r:embed="rId3">
              <a:alphaModFix/>
            </a:blip>
            <a:srcRect/>
            <a:stretch/>
          </p:blipFill>
          <p:spPr>
            <a:xfrm>
              <a:off x="11021261" y="6467757"/>
              <a:ext cx="901799" cy="235697"/>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Breaker 2">
  <p:cSld name="Section Breaker 2">
    <p:spTree>
      <p:nvGrpSpPr>
        <p:cNvPr id="1" name="Shape 123"/>
        <p:cNvGrpSpPr/>
        <p:nvPr/>
      </p:nvGrpSpPr>
      <p:grpSpPr>
        <a:xfrm>
          <a:off x="0" y="0"/>
          <a:ext cx="0" cy="0"/>
          <a:chOff x="0" y="0"/>
          <a:chExt cx="0" cy="0"/>
        </a:xfrm>
      </p:grpSpPr>
      <p:sp>
        <p:nvSpPr>
          <p:cNvPr id="124" name="Google Shape;124;p15"/>
          <p:cNvSpPr txBox="1">
            <a:spLocks noGrp="1"/>
          </p:cNvSpPr>
          <p:nvPr>
            <p:ph type="body" idx="1"/>
          </p:nvPr>
        </p:nvSpPr>
        <p:spPr>
          <a:xfrm>
            <a:off x="589684" y="1369219"/>
            <a:ext cx="6385200" cy="32634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800"/>
              </a:spcBef>
              <a:spcAft>
                <a:spcPts val="0"/>
              </a:spcAft>
              <a:buClr>
                <a:srgbClr val="333333"/>
              </a:buClr>
              <a:buSzPts val="2100"/>
              <a:buFont typeface="Arial"/>
              <a:buNone/>
              <a:defRPr sz="2100" b="0" i="0" u="none" strike="noStrike" cap="none">
                <a:solidFill>
                  <a:srgbClr val="333333"/>
                </a:solidFill>
                <a:latin typeface="Verdana"/>
                <a:ea typeface="Verdana"/>
                <a:cs typeface="Verdana"/>
                <a:sym typeface="Verdana"/>
              </a:defRPr>
            </a:lvl1pPr>
            <a:lvl2pPr marL="914400" marR="0" lvl="1" indent="-342900"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L="1371600" marR="0" lvl="2" indent="-323850"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125" name="Google Shape;125;p15"/>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500">
                <a:solidFill>
                  <a:srgbClr val="8D8D8D"/>
                </a:solidFill>
                <a:latin typeface="Verdana"/>
                <a:ea typeface="Verdana"/>
                <a:cs typeface="Verdana"/>
                <a:sym typeface="Verdana"/>
              </a:defRPr>
            </a:lvl1pPr>
            <a:lvl2pPr marL="0" marR="0" lvl="1" indent="0" algn="r" rtl="0">
              <a:spcBef>
                <a:spcPts val="0"/>
              </a:spcBef>
              <a:buNone/>
              <a:defRPr sz="500">
                <a:solidFill>
                  <a:srgbClr val="8D8D8D"/>
                </a:solidFill>
                <a:latin typeface="Verdana"/>
                <a:ea typeface="Verdana"/>
                <a:cs typeface="Verdana"/>
                <a:sym typeface="Verdana"/>
              </a:defRPr>
            </a:lvl2pPr>
            <a:lvl3pPr marL="0" marR="0" lvl="2" indent="0" algn="r" rtl="0">
              <a:spcBef>
                <a:spcPts val="0"/>
              </a:spcBef>
              <a:buNone/>
              <a:defRPr sz="500">
                <a:solidFill>
                  <a:srgbClr val="8D8D8D"/>
                </a:solidFill>
                <a:latin typeface="Verdana"/>
                <a:ea typeface="Verdana"/>
                <a:cs typeface="Verdana"/>
                <a:sym typeface="Verdana"/>
              </a:defRPr>
            </a:lvl3pPr>
            <a:lvl4pPr marL="0" marR="0" lvl="3" indent="0" algn="r" rtl="0">
              <a:spcBef>
                <a:spcPts val="0"/>
              </a:spcBef>
              <a:buNone/>
              <a:defRPr sz="500">
                <a:solidFill>
                  <a:srgbClr val="8D8D8D"/>
                </a:solidFill>
                <a:latin typeface="Verdana"/>
                <a:ea typeface="Verdana"/>
                <a:cs typeface="Verdana"/>
                <a:sym typeface="Verdana"/>
              </a:defRPr>
            </a:lvl4pPr>
            <a:lvl5pPr marL="0" marR="0" lvl="4" indent="0" algn="r" rtl="0">
              <a:spcBef>
                <a:spcPts val="0"/>
              </a:spcBef>
              <a:buNone/>
              <a:defRPr sz="500">
                <a:solidFill>
                  <a:srgbClr val="8D8D8D"/>
                </a:solidFill>
                <a:latin typeface="Verdana"/>
                <a:ea typeface="Verdana"/>
                <a:cs typeface="Verdana"/>
                <a:sym typeface="Verdana"/>
              </a:defRPr>
            </a:lvl5pPr>
            <a:lvl6pPr marL="0" marR="0" lvl="5" indent="0" algn="r" rtl="0">
              <a:spcBef>
                <a:spcPts val="0"/>
              </a:spcBef>
              <a:buNone/>
              <a:defRPr sz="500">
                <a:solidFill>
                  <a:srgbClr val="8D8D8D"/>
                </a:solidFill>
                <a:latin typeface="Verdana"/>
                <a:ea typeface="Verdana"/>
                <a:cs typeface="Verdana"/>
                <a:sym typeface="Verdana"/>
              </a:defRPr>
            </a:lvl6pPr>
            <a:lvl7pPr marL="0" marR="0" lvl="6" indent="0" algn="r" rtl="0">
              <a:spcBef>
                <a:spcPts val="0"/>
              </a:spcBef>
              <a:buNone/>
              <a:defRPr sz="500">
                <a:solidFill>
                  <a:srgbClr val="8D8D8D"/>
                </a:solidFill>
                <a:latin typeface="Verdana"/>
                <a:ea typeface="Verdana"/>
                <a:cs typeface="Verdana"/>
                <a:sym typeface="Verdana"/>
              </a:defRPr>
            </a:lvl7pPr>
            <a:lvl8pPr marL="0" marR="0" lvl="7" indent="0" algn="r" rtl="0">
              <a:spcBef>
                <a:spcPts val="0"/>
              </a:spcBef>
              <a:buNone/>
              <a:defRPr sz="500">
                <a:solidFill>
                  <a:srgbClr val="8D8D8D"/>
                </a:solidFill>
                <a:latin typeface="Verdana"/>
                <a:ea typeface="Verdana"/>
                <a:cs typeface="Verdana"/>
                <a:sym typeface="Verdana"/>
              </a:defRPr>
            </a:lvl8pPr>
            <a:lvl9pPr marL="0" marR="0" lvl="8" indent="0" algn="r" rtl="0">
              <a:spcBef>
                <a:spcPts val="0"/>
              </a:spcBef>
              <a:buNone/>
              <a:defRPr sz="500">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
              <a:t>‹#›</a:t>
            </a:fld>
            <a:endParaRPr/>
          </a:p>
        </p:txBody>
      </p:sp>
      <p:sp>
        <p:nvSpPr>
          <p:cNvPr id="126" name="Google Shape;126;p15"/>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 sz="900">
                <a:solidFill>
                  <a:srgbClr val="8D8D8D"/>
                </a:solidFill>
                <a:latin typeface="Verdana"/>
                <a:ea typeface="Verdana"/>
                <a:cs typeface="Verdana"/>
                <a:sym typeface="Verdana"/>
              </a:rPr>
              <a:t>‹#›</a:t>
            </a:fld>
            <a:endParaRPr sz="900">
              <a:solidFill>
                <a:srgbClr val="8D8D8D"/>
              </a:solidFill>
              <a:latin typeface="Verdana"/>
              <a:ea typeface="Verdana"/>
              <a:cs typeface="Verdana"/>
              <a:sym typeface="Verdana"/>
            </a:endParaRPr>
          </a:p>
        </p:txBody>
      </p:sp>
      <p:sp>
        <p:nvSpPr>
          <p:cNvPr id="127" name="Google Shape;127;p15"/>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500">
                <a:solidFill>
                  <a:srgbClr val="8D8D8D"/>
                </a:solidFill>
                <a:latin typeface="Verdana"/>
                <a:ea typeface="Verdana"/>
                <a:cs typeface="Verdana"/>
                <a:sym typeface="Verdana"/>
              </a:defRPr>
            </a:lvl1pPr>
            <a:lvl2pPr marR="0" lvl="1"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9pPr>
          </a:lstStyle>
          <a:p>
            <a:endParaRPr/>
          </a:p>
        </p:txBody>
      </p:sp>
      <p:sp>
        <p:nvSpPr>
          <p:cNvPr id="128" name="Google Shape;128;p15"/>
          <p:cNvSpPr txBox="1">
            <a:spLocks noGrp="1"/>
          </p:cNvSpPr>
          <p:nvPr>
            <p:ph type="title"/>
          </p:nvPr>
        </p:nvSpPr>
        <p:spPr>
          <a:xfrm>
            <a:off x="589684" y="156945"/>
            <a:ext cx="6385200" cy="994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rgbClr val="333333"/>
              </a:buClr>
              <a:buSzPts val="2900"/>
              <a:buFont typeface="Verdana"/>
              <a:buNone/>
              <a:defRPr sz="2900" b="0" i="0" u="none" strike="noStrike" cap="none">
                <a:solidFill>
                  <a:srgbClr val="333333"/>
                </a:solidFill>
                <a:latin typeface="Verdana"/>
                <a:ea typeface="Verdana"/>
                <a:cs typeface="Verdana"/>
                <a:sym typeface="Verdana"/>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grpSp>
        <p:nvGrpSpPr>
          <p:cNvPr id="129" name="Google Shape;129;p15"/>
          <p:cNvGrpSpPr/>
          <p:nvPr/>
        </p:nvGrpSpPr>
        <p:grpSpPr>
          <a:xfrm>
            <a:off x="4425599" y="0"/>
            <a:ext cx="4718402" cy="5143501"/>
            <a:chOff x="5900799" y="0"/>
            <a:chExt cx="6291203" cy="6858002"/>
          </a:xfrm>
        </p:grpSpPr>
        <p:pic>
          <p:nvPicPr>
            <p:cNvPr id="130" name="Google Shape;130;p15"/>
            <p:cNvPicPr preferRelativeResize="0"/>
            <p:nvPr/>
          </p:nvPicPr>
          <p:blipFill rotWithShape="1">
            <a:blip r:embed="rId2">
              <a:alphaModFix/>
            </a:blip>
            <a:srcRect r="19126"/>
            <a:stretch/>
          </p:blipFill>
          <p:spPr>
            <a:xfrm>
              <a:off x="5900799" y="0"/>
              <a:ext cx="6291203" cy="6858002"/>
            </a:xfrm>
            <a:prstGeom prst="rect">
              <a:avLst/>
            </a:prstGeom>
            <a:noFill/>
            <a:ln>
              <a:noFill/>
            </a:ln>
          </p:spPr>
        </p:pic>
        <p:pic>
          <p:nvPicPr>
            <p:cNvPr id="131" name="Google Shape;131;p15"/>
            <p:cNvPicPr preferRelativeResize="0"/>
            <p:nvPr/>
          </p:nvPicPr>
          <p:blipFill rotWithShape="1">
            <a:blip r:embed="rId3">
              <a:alphaModFix/>
            </a:blip>
            <a:srcRect/>
            <a:stretch/>
          </p:blipFill>
          <p:spPr>
            <a:xfrm>
              <a:off x="11021261" y="6467757"/>
              <a:ext cx="901799" cy="235697"/>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 Lines Title Subtitle">
  <p:cSld name="2 Lines Title Subtitle">
    <p:spTree>
      <p:nvGrpSpPr>
        <p:cNvPr id="1" name="Shape 132"/>
        <p:cNvGrpSpPr/>
        <p:nvPr/>
      </p:nvGrpSpPr>
      <p:grpSpPr>
        <a:xfrm>
          <a:off x="0" y="0"/>
          <a:ext cx="0" cy="0"/>
          <a:chOff x="0" y="0"/>
          <a:chExt cx="0" cy="0"/>
        </a:xfrm>
      </p:grpSpPr>
      <p:sp>
        <p:nvSpPr>
          <p:cNvPr id="133" name="Google Shape;133;p16"/>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500">
                <a:solidFill>
                  <a:srgbClr val="8D8D8D"/>
                </a:solidFill>
                <a:latin typeface="Verdana"/>
                <a:ea typeface="Verdana"/>
                <a:cs typeface="Verdana"/>
                <a:sym typeface="Verdana"/>
              </a:defRPr>
            </a:lvl1pPr>
            <a:lvl2pPr marL="0" marR="0" lvl="1" indent="0" algn="r" rtl="0">
              <a:spcBef>
                <a:spcPts val="0"/>
              </a:spcBef>
              <a:buNone/>
              <a:defRPr sz="500">
                <a:solidFill>
                  <a:srgbClr val="8D8D8D"/>
                </a:solidFill>
                <a:latin typeface="Verdana"/>
                <a:ea typeface="Verdana"/>
                <a:cs typeface="Verdana"/>
                <a:sym typeface="Verdana"/>
              </a:defRPr>
            </a:lvl2pPr>
            <a:lvl3pPr marL="0" marR="0" lvl="2" indent="0" algn="r" rtl="0">
              <a:spcBef>
                <a:spcPts val="0"/>
              </a:spcBef>
              <a:buNone/>
              <a:defRPr sz="500">
                <a:solidFill>
                  <a:srgbClr val="8D8D8D"/>
                </a:solidFill>
                <a:latin typeface="Verdana"/>
                <a:ea typeface="Verdana"/>
                <a:cs typeface="Verdana"/>
                <a:sym typeface="Verdana"/>
              </a:defRPr>
            </a:lvl3pPr>
            <a:lvl4pPr marL="0" marR="0" lvl="3" indent="0" algn="r" rtl="0">
              <a:spcBef>
                <a:spcPts val="0"/>
              </a:spcBef>
              <a:buNone/>
              <a:defRPr sz="500">
                <a:solidFill>
                  <a:srgbClr val="8D8D8D"/>
                </a:solidFill>
                <a:latin typeface="Verdana"/>
                <a:ea typeface="Verdana"/>
                <a:cs typeface="Verdana"/>
                <a:sym typeface="Verdana"/>
              </a:defRPr>
            </a:lvl4pPr>
            <a:lvl5pPr marL="0" marR="0" lvl="4" indent="0" algn="r" rtl="0">
              <a:spcBef>
                <a:spcPts val="0"/>
              </a:spcBef>
              <a:buNone/>
              <a:defRPr sz="500">
                <a:solidFill>
                  <a:srgbClr val="8D8D8D"/>
                </a:solidFill>
                <a:latin typeface="Verdana"/>
                <a:ea typeface="Verdana"/>
                <a:cs typeface="Verdana"/>
                <a:sym typeface="Verdana"/>
              </a:defRPr>
            </a:lvl5pPr>
            <a:lvl6pPr marL="0" marR="0" lvl="5" indent="0" algn="r" rtl="0">
              <a:spcBef>
                <a:spcPts val="0"/>
              </a:spcBef>
              <a:buNone/>
              <a:defRPr sz="500">
                <a:solidFill>
                  <a:srgbClr val="8D8D8D"/>
                </a:solidFill>
                <a:latin typeface="Verdana"/>
                <a:ea typeface="Verdana"/>
                <a:cs typeface="Verdana"/>
                <a:sym typeface="Verdana"/>
              </a:defRPr>
            </a:lvl6pPr>
            <a:lvl7pPr marL="0" marR="0" lvl="6" indent="0" algn="r" rtl="0">
              <a:spcBef>
                <a:spcPts val="0"/>
              </a:spcBef>
              <a:buNone/>
              <a:defRPr sz="500">
                <a:solidFill>
                  <a:srgbClr val="8D8D8D"/>
                </a:solidFill>
                <a:latin typeface="Verdana"/>
                <a:ea typeface="Verdana"/>
                <a:cs typeface="Verdana"/>
                <a:sym typeface="Verdana"/>
              </a:defRPr>
            </a:lvl7pPr>
            <a:lvl8pPr marL="0" marR="0" lvl="7" indent="0" algn="r" rtl="0">
              <a:spcBef>
                <a:spcPts val="0"/>
              </a:spcBef>
              <a:buNone/>
              <a:defRPr sz="500">
                <a:solidFill>
                  <a:srgbClr val="8D8D8D"/>
                </a:solidFill>
                <a:latin typeface="Verdana"/>
                <a:ea typeface="Verdana"/>
                <a:cs typeface="Verdana"/>
                <a:sym typeface="Verdana"/>
              </a:defRPr>
            </a:lvl8pPr>
            <a:lvl9pPr marL="0" marR="0" lvl="8" indent="0" algn="r" rtl="0">
              <a:spcBef>
                <a:spcPts val="0"/>
              </a:spcBef>
              <a:buNone/>
              <a:defRPr sz="500">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
              <a:t>‹#›</a:t>
            </a:fld>
            <a:endParaRPr/>
          </a:p>
        </p:txBody>
      </p:sp>
      <p:sp>
        <p:nvSpPr>
          <p:cNvPr id="134" name="Google Shape;134;p16"/>
          <p:cNvSpPr txBox="1">
            <a:spLocks noGrp="1"/>
          </p:cNvSpPr>
          <p:nvPr>
            <p:ph type="title"/>
          </p:nvPr>
        </p:nvSpPr>
        <p:spPr>
          <a:xfrm>
            <a:off x="589684" y="156946"/>
            <a:ext cx="7886700" cy="8541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rgbClr val="333333"/>
              </a:buClr>
              <a:buSzPts val="2900"/>
              <a:buFont typeface="Verdana"/>
              <a:buNone/>
              <a:defRPr sz="2900" b="0" i="0" u="none" strike="noStrike" cap="none">
                <a:solidFill>
                  <a:srgbClr val="333333"/>
                </a:solidFill>
                <a:latin typeface="Verdana"/>
                <a:ea typeface="Verdana"/>
                <a:cs typeface="Verdana"/>
                <a:sym typeface="Verdana"/>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5" name="Google Shape;135;p16"/>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 sz="900">
                <a:solidFill>
                  <a:srgbClr val="8D8D8D"/>
                </a:solidFill>
                <a:latin typeface="Verdana"/>
                <a:ea typeface="Verdana"/>
                <a:cs typeface="Verdana"/>
                <a:sym typeface="Verdana"/>
              </a:rPr>
              <a:t>‹#›</a:t>
            </a:fld>
            <a:endParaRPr sz="900">
              <a:solidFill>
                <a:srgbClr val="8D8D8D"/>
              </a:solidFill>
              <a:latin typeface="Verdana"/>
              <a:ea typeface="Verdana"/>
              <a:cs typeface="Verdana"/>
              <a:sym typeface="Verdana"/>
            </a:endParaRPr>
          </a:p>
        </p:txBody>
      </p:sp>
      <p:sp>
        <p:nvSpPr>
          <p:cNvPr id="136" name="Google Shape;136;p16"/>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500">
                <a:solidFill>
                  <a:srgbClr val="8D8D8D"/>
                </a:solidFill>
                <a:latin typeface="Verdana"/>
                <a:ea typeface="Verdana"/>
                <a:cs typeface="Verdana"/>
                <a:sym typeface="Verdana"/>
              </a:defRPr>
            </a:lvl1pPr>
            <a:lvl2pPr marR="0" lvl="1"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9pPr>
          </a:lstStyle>
          <a:p>
            <a:endParaRPr/>
          </a:p>
        </p:txBody>
      </p:sp>
      <p:sp>
        <p:nvSpPr>
          <p:cNvPr id="137" name="Google Shape;137;p16"/>
          <p:cNvSpPr txBox="1">
            <a:spLocks noGrp="1"/>
          </p:cNvSpPr>
          <p:nvPr>
            <p:ph type="body" idx="1"/>
          </p:nvPr>
        </p:nvSpPr>
        <p:spPr>
          <a:xfrm>
            <a:off x="591379" y="1070172"/>
            <a:ext cx="7886700" cy="8517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100000"/>
              </a:lnSpc>
              <a:spcBef>
                <a:spcPts val="800"/>
              </a:spcBef>
              <a:spcAft>
                <a:spcPts val="0"/>
              </a:spcAft>
              <a:buClr>
                <a:srgbClr val="333333"/>
              </a:buClr>
              <a:buSzPts val="1500"/>
              <a:buFont typeface="Arial"/>
              <a:buNone/>
              <a:defRPr sz="1500" b="0" i="0" u="none" strike="noStrike" cap="none">
                <a:solidFill>
                  <a:srgbClr val="333333"/>
                </a:solidFill>
                <a:latin typeface="Verdana"/>
                <a:ea typeface="Verdana"/>
                <a:cs typeface="Verdana"/>
                <a:sym typeface="Verdana"/>
              </a:defRPr>
            </a:lvl1pPr>
            <a:lvl2pPr marL="914400" marR="0" lvl="1" indent="-228600" algn="l" rtl="0">
              <a:lnSpc>
                <a:spcPct val="90000"/>
              </a:lnSpc>
              <a:spcBef>
                <a:spcPts val="400"/>
              </a:spcBef>
              <a:spcAft>
                <a:spcPts val="0"/>
              </a:spcAft>
              <a:buClr>
                <a:srgbClr val="333333"/>
              </a:buClr>
              <a:buSzPts val="1400"/>
              <a:buFont typeface="Arial"/>
              <a:buNone/>
              <a:defRPr sz="1400" b="0" i="0" u="none" strike="noStrike" cap="none">
                <a:solidFill>
                  <a:srgbClr val="333333"/>
                </a:solidFill>
                <a:latin typeface="Verdana"/>
                <a:ea typeface="Verdana"/>
                <a:cs typeface="Verdana"/>
                <a:sym typeface="Verdana"/>
              </a:defRPr>
            </a:lvl2pPr>
            <a:lvl3pPr marL="1371600" marR="0" lvl="2" indent="-228600" algn="l" rtl="0">
              <a:lnSpc>
                <a:spcPct val="90000"/>
              </a:lnSpc>
              <a:spcBef>
                <a:spcPts val="400"/>
              </a:spcBef>
              <a:spcAft>
                <a:spcPts val="0"/>
              </a:spcAft>
              <a:buClr>
                <a:srgbClr val="333333"/>
              </a:buClr>
              <a:buSzPts val="1100"/>
              <a:buFont typeface="Arial"/>
              <a:buNone/>
              <a:defRPr sz="11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grpSp>
        <p:nvGrpSpPr>
          <p:cNvPr id="138" name="Google Shape;138;p16"/>
          <p:cNvGrpSpPr/>
          <p:nvPr/>
        </p:nvGrpSpPr>
        <p:grpSpPr>
          <a:xfrm>
            <a:off x="0" y="923"/>
            <a:ext cx="9144001" cy="5142577"/>
            <a:chOff x="0" y="1231"/>
            <a:chExt cx="12192001" cy="6856769"/>
          </a:xfrm>
        </p:grpSpPr>
        <p:pic>
          <p:nvPicPr>
            <p:cNvPr id="139" name="Google Shape;139;p16"/>
            <p:cNvPicPr preferRelativeResize="0"/>
            <p:nvPr/>
          </p:nvPicPr>
          <p:blipFill rotWithShape="1">
            <a:blip r:embed="rId2">
              <a:alphaModFix/>
            </a:blip>
            <a:srcRect r="27641"/>
            <a:stretch/>
          </p:blipFill>
          <p:spPr>
            <a:xfrm>
              <a:off x="9104241" y="6339633"/>
              <a:ext cx="3087761" cy="518367"/>
            </a:xfrm>
            <a:prstGeom prst="rect">
              <a:avLst/>
            </a:prstGeom>
            <a:noFill/>
            <a:ln>
              <a:noFill/>
            </a:ln>
          </p:spPr>
        </p:pic>
        <p:pic>
          <p:nvPicPr>
            <p:cNvPr id="140" name="Google Shape;140;p16"/>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141" name="Google Shape;141;p16"/>
            <p:cNvPicPr preferRelativeResize="0"/>
            <p:nvPr/>
          </p:nvPicPr>
          <p:blipFill rotWithShape="1">
            <a:blip r:embed="rId4">
              <a:alphaModFix/>
            </a:blip>
            <a:srcRect l="59898"/>
            <a:stretch/>
          </p:blipFill>
          <p:spPr>
            <a:xfrm>
              <a:off x="0" y="1231"/>
              <a:ext cx="927102" cy="315566"/>
            </a:xfrm>
            <a:prstGeom prst="rect">
              <a:avLst/>
            </a:prstGeom>
            <a:noFill/>
            <a:ln>
              <a:noFill/>
            </a:ln>
          </p:spPr>
        </p:pic>
      </p:grpSp>
      <p:grpSp>
        <p:nvGrpSpPr>
          <p:cNvPr id="142" name="Google Shape;142;p16"/>
          <p:cNvGrpSpPr/>
          <p:nvPr/>
        </p:nvGrpSpPr>
        <p:grpSpPr>
          <a:xfrm>
            <a:off x="-1" y="901"/>
            <a:ext cx="9144002" cy="5142599"/>
            <a:chOff x="-1" y="1201"/>
            <a:chExt cx="12192002" cy="6856799"/>
          </a:xfrm>
        </p:grpSpPr>
        <p:pic>
          <p:nvPicPr>
            <p:cNvPr id="143" name="Google Shape;143;p16"/>
            <p:cNvPicPr preferRelativeResize="0"/>
            <p:nvPr/>
          </p:nvPicPr>
          <p:blipFill rotWithShape="1">
            <a:blip r:embed="rId5">
              <a:alphaModFix/>
            </a:blip>
            <a:srcRect r="27641"/>
            <a:stretch/>
          </p:blipFill>
          <p:spPr>
            <a:xfrm>
              <a:off x="9104241" y="6339632"/>
              <a:ext cx="3087761" cy="518368"/>
            </a:xfrm>
            <a:prstGeom prst="rect">
              <a:avLst/>
            </a:prstGeom>
            <a:noFill/>
            <a:ln>
              <a:noFill/>
            </a:ln>
          </p:spPr>
        </p:pic>
        <p:pic>
          <p:nvPicPr>
            <p:cNvPr id="144" name="Google Shape;144;p16"/>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145" name="Google Shape;145;p16"/>
            <p:cNvPicPr preferRelativeResize="0"/>
            <p:nvPr/>
          </p:nvPicPr>
          <p:blipFill rotWithShape="1">
            <a:blip r:embed="rId6">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itle">
  <p:cSld name="Blank Title">
    <p:spTree>
      <p:nvGrpSpPr>
        <p:cNvPr id="1" name="Shape 146"/>
        <p:cNvGrpSpPr/>
        <p:nvPr/>
      </p:nvGrpSpPr>
      <p:grpSpPr>
        <a:xfrm>
          <a:off x="0" y="0"/>
          <a:ext cx="0" cy="0"/>
          <a:chOff x="0" y="0"/>
          <a:chExt cx="0" cy="0"/>
        </a:xfrm>
      </p:grpSpPr>
      <p:sp>
        <p:nvSpPr>
          <p:cNvPr id="147" name="Google Shape;147;p17"/>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500">
                <a:solidFill>
                  <a:srgbClr val="8D8D8D"/>
                </a:solidFill>
                <a:latin typeface="Verdana"/>
                <a:ea typeface="Verdana"/>
                <a:cs typeface="Verdana"/>
                <a:sym typeface="Verdana"/>
              </a:defRPr>
            </a:lvl1pPr>
            <a:lvl2pPr marL="0" marR="0" lvl="1" indent="0" algn="r" rtl="0">
              <a:spcBef>
                <a:spcPts val="0"/>
              </a:spcBef>
              <a:buNone/>
              <a:defRPr sz="500">
                <a:solidFill>
                  <a:srgbClr val="8D8D8D"/>
                </a:solidFill>
                <a:latin typeface="Verdana"/>
                <a:ea typeface="Verdana"/>
                <a:cs typeface="Verdana"/>
                <a:sym typeface="Verdana"/>
              </a:defRPr>
            </a:lvl2pPr>
            <a:lvl3pPr marL="0" marR="0" lvl="2" indent="0" algn="r" rtl="0">
              <a:spcBef>
                <a:spcPts val="0"/>
              </a:spcBef>
              <a:buNone/>
              <a:defRPr sz="500">
                <a:solidFill>
                  <a:srgbClr val="8D8D8D"/>
                </a:solidFill>
                <a:latin typeface="Verdana"/>
                <a:ea typeface="Verdana"/>
                <a:cs typeface="Verdana"/>
                <a:sym typeface="Verdana"/>
              </a:defRPr>
            </a:lvl3pPr>
            <a:lvl4pPr marL="0" marR="0" lvl="3" indent="0" algn="r" rtl="0">
              <a:spcBef>
                <a:spcPts val="0"/>
              </a:spcBef>
              <a:buNone/>
              <a:defRPr sz="500">
                <a:solidFill>
                  <a:srgbClr val="8D8D8D"/>
                </a:solidFill>
                <a:latin typeface="Verdana"/>
                <a:ea typeface="Verdana"/>
                <a:cs typeface="Verdana"/>
                <a:sym typeface="Verdana"/>
              </a:defRPr>
            </a:lvl4pPr>
            <a:lvl5pPr marL="0" marR="0" lvl="4" indent="0" algn="r" rtl="0">
              <a:spcBef>
                <a:spcPts val="0"/>
              </a:spcBef>
              <a:buNone/>
              <a:defRPr sz="500">
                <a:solidFill>
                  <a:srgbClr val="8D8D8D"/>
                </a:solidFill>
                <a:latin typeface="Verdana"/>
                <a:ea typeface="Verdana"/>
                <a:cs typeface="Verdana"/>
                <a:sym typeface="Verdana"/>
              </a:defRPr>
            </a:lvl5pPr>
            <a:lvl6pPr marL="0" marR="0" lvl="5" indent="0" algn="r" rtl="0">
              <a:spcBef>
                <a:spcPts val="0"/>
              </a:spcBef>
              <a:buNone/>
              <a:defRPr sz="500">
                <a:solidFill>
                  <a:srgbClr val="8D8D8D"/>
                </a:solidFill>
                <a:latin typeface="Verdana"/>
                <a:ea typeface="Verdana"/>
                <a:cs typeface="Verdana"/>
                <a:sym typeface="Verdana"/>
              </a:defRPr>
            </a:lvl6pPr>
            <a:lvl7pPr marL="0" marR="0" lvl="6" indent="0" algn="r" rtl="0">
              <a:spcBef>
                <a:spcPts val="0"/>
              </a:spcBef>
              <a:buNone/>
              <a:defRPr sz="500">
                <a:solidFill>
                  <a:srgbClr val="8D8D8D"/>
                </a:solidFill>
                <a:latin typeface="Verdana"/>
                <a:ea typeface="Verdana"/>
                <a:cs typeface="Verdana"/>
                <a:sym typeface="Verdana"/>
              </a:defRPr>
            </a:lvl7pPr>
            <a:lvl8pPr marL="0" marR="0" lvl="7" indent="0" algn="r" rtl="0">
              <a:spcBef>
                <a:spcPts val="0"/>
              </a:spcBef>
              <a:buNone/>
              <a:defRPr sz="500">
                <a:solidFill>
                  <a:srgbClr val="8D8D8D"/>
                </a:solidFill>
                <a:latin typeface="Verdana"/>
                <a:ea typeface="Verdana"/>
                <a:cs typeface="Verdana"/>
                <a:sym typeface="Verdana"/>
              </a:defRPr>
            </a:lvl8pPr>
            <a:lvl9pPr marL="0" marR="0" lvl="8" indent="0" algn="r" rtl="0">
              <a:spcBef>
                <a:spcPts val="0"/>
              </a:spcBef>
              <a:buNone/>
              <a:defRPr sz="500">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
              <a:t>‹#›</a:t>
            </a:fld>
            <a:endParaRPr/>
          </a:p>
        </p:txBody>
      </p:sp>
      <p:sp>
        <p:nvSpPr>
          <p:cNvPr id="148" name="Google Shape;148;p17"/>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500">
                <a:solidFill>
                  <a:srgbClr val="8D8D8D"/>
                </a:solidFill>
                <a:latin typeface="Verdana"/>
                <a:ea typeface="Verdana"/>
                <a:cs typeface="Verdana"/>
                <a:sym typeface="Verdana"/>
              </a:defRPr>
            </a:lvl1pPr>
            <a:lvl2pPr marR="0" lvl="1"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9pPr>
          </a:lstStyle>
          <a:p>
            <a:endParaRPr/>
          </a:p>
        </p:txBody>
      </p:sp>
      <p:sp>
        <p:nvSpPr>
          <p:cNvPr id="149" name="Google Shape;149;p17"/>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rgbClr val="333333"/>
              </a:buClr>
              <a:buSzPts val="2900"/>
              <a:buFont typeface="Verdana"/>
              <a:buNone/>
              <a:defRPr sz="2900" b="0" i="0" u="none" strike="noStrike" cap="none">
                <a:solidFill>
                  <a:srgbClr val="333333"/>
                </a:solidFill>
                <a:latin typeface="Verdana"/>
                <a:ea typeface="Verdana"/>
                <a:cs typeface="Verdana"/>
                <a:sym typeface="Verdana"/>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ondary Title" type="title">
  <p:cSld name="TITLE">
    <p:spTree>
      <p:nvGrpSpPr>
        <p:cNvPr id="1" name="Shape 150"/>
        <p:cNvGrpSpPr/>
        <p:nvPr/>
      </p:nvGrpSpPr>
      <p:grpSpPr>
        <a:xfrm>
          <a:off x="0" y="0"/>
          <a:ext cx="0" cy="0"/>
          <a:chOff x="0" y="0"/>
          <a:chExt cx="0" cy="0"/>
        </a:xfrm>
      </p:grpSpPr>
      <p:sp>
        <p:nvSpPr>
          <p:cNvPr id="151" name="Google Shape;151;p18"/>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Autofit/>
          </a:bodyPr>
          <a:lstStyle>
            <a:lvl1pPr marR="0" lvl="0" algn="ctr" rtl="0">
              <a:lnSpc>
                <a:spcPct val="90000"/>
              </a:lnSpc>
              <a:spcBef>
                <a:spcPts val="0"/>
              </a:spcBef>
              <a:spcAft>
                <a:spcPts val="0"/>
              </a:spcAft>
              <a:buClr>
                <a:srgbClr val="333333"/>
              </a:buClr>
              <a:buSzPts val="4500"/>
              <a:buFont typeface="Verdana"/>
              <a:buNone/>
              <a:defRPr sz="4500" b="0" i="0" u="none" strike="noStrike" cap="none">
                <a:solidFill>
                  <a:srgbClr val="333333"/>
                </a:solidFill>
                <a:latin typeface="Verdana"/>
                <a:ea typeface="Verdana"/>
                <a:cs typeface="Verdana"/>
                <a:sym typeface="Verdana"/>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52" name="Google Shape;152;p18"/>
          <p:cNvSpPr txBox="1">
            <a:spLocks noGrp="1"/>
          </p:cNvSpPr>
          <p:nvPr>
            <p:ph type="subTitle" idx="1"/>
          </p:nvPr>
        </p:nvSpPr>
        <p:spPr>
          <a:xfrm>
            <a:off x="1143000" y="2701528"/>
            <a:ext cx="6858000" cy="1241700"/>
          </a:xfrm>
          <a:prstGeom prst="rect">
            <a:avLst/>
          </a:prstGeom>
          <a:noFill/>
          <a:ln>
            <a:noFill/>
          </a:ln>
        </p:spPr>
        <p:txBody>
          <a:bodyPr spcFirstLastPara="1" wrap="square" lIns="68575" tIns="34275" rIns="68575" bIns="34275" anchor="t" anchorCtr="0">
            <a:noAutofit/>
          </a:bodyPr>
          <a:lstStyle>
            <a:lvl1pPr marR="0" lvl="0" algn="ctr" rtl="0">
              <a:lnSpc>
                <a:spcPct val="90000"/>
              </a:lnSpc>
              <a:spcBef>
                <a:spcPts val="800"/>
              </a:spcBef>
              <a:spcAft>
                <a:spcPts val="0"/>
              </a:spcAft>
              <a:buClr>
                <a:srgbClr val="333333"/>
              </a:buClr>
              <a:buSzPts val="1800"/>
              <a:buFont typeface="Arial"/>
              <a:buNone/>
              <a:defRPr sz="1800" b="0" i="0" u="none" strike="noStrike" cap="none">
                <a:solidFill>
                  <a:srgbClr val="333333"/>
                </a:solidFill>
                <a:latin typeface="Verdana"/>
                <a:ea typeface="Verdana"/>
                <a:cs typeface="Verdana"/>
                <a:sym typeface="Verdana"/>
              </a:defRPr>
            </a:lvl1pPr>
            <a:lvl2pPr marR="0" lvl="1" algn="ctr" rtl="0">
              <a:lnSpc>
                <a:spcPct val="90000"/>
              </a:lnSpc>
              <a:spcBef>
                <a:spcPts val="400"/>
              </a:spcBef>
              <a:spcAft>
                <a:spcPts val="0"/>
              </a:spcAft>
              <a:buClr>
                <a:srgbClr val="333333"/>
              </a:buClr>
              <a:buSzPts val="1500"/>
              <a:buFont typeface="Arial"/>
              <a:buNone/>
              <a:defRPr sz="1500" b="0" i="0" u="none" strike="noStrike" cap="none">
                <a:solidFill>
                  <a:srgbClr val="333333"/>
                </a:solidFill>
                <a:latin typeface="Verdana"/>
                <a:ea typeface="Verdana"/>
                <a:cs typeface="Verdana"/>
                <a:sym typeface="Verdana"/>
              </a:defRPr>
            </a:lvl2pPr>
            <a:lvl3pPr marR="0" lvl="2" algn="ctr" rtl="0">
              <a:lnSpc>
                <a:spcPct val="90000"/>
              </a:lnSpc>
              <a:spcBef>
                <a:spcPts val="400"/>
              </a:spcBef>
              <a:spcAft>
                <a:spcPts val="0"/>
              </a:spcAft>
              <a:buClr>
                <a:srgbClr val="333333"/>
              </a:buClr>
              <a:buSzPts val="1400"/>
              <a:buFont typeface="Arial"/>
              <a:buNone/>
              <a:defRPr sz="1400" b="0" i="0" u="none" strike="noStrike" cap="none">
                <a:solidFill>
                  <a:srgbClr val="333333"/>
                </a:solidFill>
                <a:latin typeface="Verdana"/>
                <a:ea typeface="Verdana"/>
                <a:cs typeface="Verdana"/>
                <a:sym typeface="Verdana"/>
              </a:defRPr>
            </a:lvl3pPr>
            <a:lvl4pPr marR="0" lvl="3" algn="ctr" rtl="0">
              <a:lnSpc>
                <a:spcPct val="9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4pPr>
            <a:lvl5pPr marR="0" lvl="4" algn="ctr" rtl="0">
              <a:lnSpc>
                <a:spcPct val="9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Verdana"/>
                <a:ea typeface="Verdana"/>
                <a:cs typeface="Verdana"/>
                <a:sym typeface="Verdana"/>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Verdana"/>
                <a:ea typeface="Verdana"/>
                <a:cs typeface="Verdana"/>
                <a:sym typeface="Verdana"/>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Verdana"/>
                <a:ea typeface="Verdana"/>
                <a:cs typeface="Verdana"/>
                <a:sym typeface="Verdana"/>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Verdana"/>
                <a:ea typeface="Verdana"/>
                <a:cs typeface="Verdana"/>
                <a:sym typeface="Verdana"/>
              </a:defRPr>
            </a:lvl9pPr>
          </a:lstStyle>
          <a:p>
            <a:endParaRPr/>
          </a:p>
        </p:txBody>
      </p:sp>
      <p:sp>
        <p:nvSpPr>
          <p:cNvPr id="153" name="Google Shape;153;p18"/>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500">
                <a:solidFill>
                  <a:srgbClr val="8D8D8D"/>
                </a:solidFill>
                <a:latin typeface="Verdana"/>
                <a:ea typeface="Verdana"/>
                <a:cs typeface="Verdana"/>
                <a:sym typeface="Verdana"/>
              </a:defRPr>
            </a:lvl1pPr>
            <a:lvl2pPr marL="0" marR="0" lvl="1" indent="0" algn="r" rtl="0">
              <a:spcBef>
                <a:spcPts val="0"/>
              </a:spcBef>
              <a:buNone/>
              <a:defRPr sz="500">
                <a:solidFill>
                  <a:srgbClr val="8D8D8D"/>
                </a:solidFill>
                <a:latin typeface="Verdana"/>
                <a:ea typeface="Verdana"/>
                <a:cs typeface="Verdana"/>
                <a:sym typeface="Verdana"/>
              </a:defRPr>
            </a:lvl2pPr>
            <a:lvl3pPr marL="0" marR="0" lvl="2" indent="0" algn="r" rtl="0">
              <a:spcBef>
                <a:spcPts val="0"/>
              </a:spcBef>
              <a:buNone/>
              <a:defRPr sz="500">
                <a:solidFill>
                  <a:srgbClr val="8D8D8D"/>
                </a:solidFill>
                <a:latin typeface="Verdana"/>
                <a:ea typeface="Verdana"/>
                <a:cs typeface="Verdana"/>
                <a:sym typeface="Verdana"/>
              </a:defRPr>
            </a:lvl3pPr>
            <a:lvl4pPr marL="0" marR="0" lvl="3" indent="0" algn="r" rtl="0">
              <a:spcBef>
                <a:spcPts val="0"/>
              </a:spcBef>
              <a:buNone/>
              <a:defRPr sz="500">
                <a:solidFill>
                  <a:srgbClr val="8D8D8D"/>
                </a:solidFill>
                <a:latin typeface="Verdana"/>
                <a:ea typeface="Verdana"/>
                <a:cs typeface="Verdana"/>
                <a:sym typeface="Verdana"/>
              </a:defRPr>
            </a:lvl4pPr>
            <a:lvl5pPr marL="0" marR="0" lvl="4" indent="0" algn="r" rtl="0">
              <a:spcBef>
                <a:spcPts val="0"/>
              </a:spcBef>
              <a:buNone/>
              <a:defRPr sz="500">
                <a:solidFill>
                  <a:srgbClr val="8D8D8D"/>
                </a:solidFill>
                <a:latin typeface="Verdana"/>
                <a:ea typeface="Verdana"/>
                <a:cs typeface="Verdana"/>
                <a:sym typeface="Verdana"/>
              </a:defRPr>
            </a:lvl5pPr>
            <a:lvl6pPr marL="0" marR="0" lvl="5" indent="0" algn="r" rtl="0">
              <a:spcBef>
                <a:spcPts val="0"/>
              </a:spcBef>
              <a:buNone/>
              <a:defRPr sz="500">
                <a:solidFill>
                  <a:srgbClr val="8D8D8D"/>
                </a:solidFill>
                <a:latin typeface="Verdana"/>
                <a:ea typeface="Verdana"/>
                <a:cs typeface="Verdana"/>
                <a:sym typeface="Verdana"/>
              </a:defRPr>
            </a:lvl6pPr>
            <a:lvl7pPr marL="0" marR="0" lvl="6" indent="0" algn="r" rtl="0">
              <a:spcBef>
                <a:spcPts val="0"/>
              </a:spcBef>
              <a:buNone/>
              <a:defRPr sz="500">
                <a:solidFill>
                  <a:srgbClr val="8D8D8D"/>
                </a:solidFill>
                <a:latin typeface="Verdana"/>
                <a:ea typeface="Verdana"/>
                <a:cs typeface="Verdana"/>
                <a:sym typeface="Verdana"/>
              </a:defRPr>
            </a:lvl7pPr>
            <a:lvl8pPr marL="0" marR="0" lvl="7" indent="0" algn="r" rtl="0">
              <a:spcBef>
                <a:spcPts val="0"/>
              </a:spcBef>
              <a:buNone/>
              <a:defRPr sz="500">
                <a:solidFill>
                  <a:srgbClr val="8D8D8D"/>
                </a:solidFill>
                <a:latin typeface="Verdana"/>
                <a:ea typeface="Verdana"/>
                <a:cs typeface="Verdana"/>
                <a:sym typeface="Verdana"/>
              </a:defRPr>
            </a:lvl8pPr>
            <a:lvl9pPr marL="0" marR="0" lvl="8" indent="0" algn="r" rtl="0">
              <a:spcBef>
                <a:spcPts val="0"/>
              </a:spcBef>
              <a:buNone/>
              <a:defRPr sz="500">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
              <a:t>‹#›</a:t>
            </a:fld>
            <a:endParaRPr/>
          </a:p>
        </p:txBody>
      </p:sp>
      <p:sp>
        <p:nvSpPr>
          <p:cNvPr id="154" name="Google Shape;154;p18"/>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 sz="900">
                <a:solidFill>
                  <a:srgbClr val="8D8D8D"/>
                </a:solidFill>
                <a:latin typeface="Verdana"/>
                <a:ea typeface="Verdana"/>
                <a:cs typeface="Verdana"/>
                <a:sym typeface="Verdana"/>
              </a:rPr>
              <a:t>‹#›</a:t>
            </a:fld>
            <a:endParaRPr sz="900">
              <a:solidFill>
                <a:srgbClr val="8D8D8D"/>
              </a:solidFill>
              <a:latin typeface="Verdana"/>
              <a:ea typeface="Verdana"/>
              <a:cs typeface="Verdana"/>
              <a:sym typeface="Verdana"/>
            </a:endParaRPr>
          </a:p>
        </p:txBody>
      </p:sp>
      <p:sp>
        <p:nvSpPr>
          <p:cNvPr id="155" name="Google Shape;155;p18"/>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500">
                <a:solidFill>
                  <a:srgbClr val="8D8D8D"/>
                </a:solidFill>
                <a:latin typeface="Verdana"/>
                <a:ea typeface="Verdana"/>
                <a:cs typeface="Verdana"/>
                <a:sym typeface="Verdana"/>
              </a:defRPr>
            </a:lvl1pPr>
            <a:lvl2pPr marR="0" lvl="1"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9pPr>
          </a:lstStyle>
          <a:p>
            <a:endParaRPr/>
          </a:p>
        </p:txBody>
      </p:sp>
      <p:grpSp>
        <p:nvGrpSpPr>
          <p:cNvPr id="156" name="Google Shape;156;p18"/>
          <p:cNvGrpSpPr/>
          <p:nvPr/>
        </p:nvGrpSpPr>
        <p:grpSpPr>
          <a:xfrm>
            <a:off x="0" y="923"/>
            <a:ext cx="9144001" cy="5142577"/>
            <a:chOff x="0" y="1231"/>
            <a:chExt cx="12192001" cy="6856769"/>
          </a:xfrm>
        </p:grpSpPr>
        <p:pic>
          <p:nvPicPr>
            <p:cNvPr id="157" name="Google Shape;157;p18"/>
            <p:cNvPicPr preferRelativeResize="0"/>
            <p:nvPr/>
          </p:nvPicPr>
          <p:blipFill rotWithShape="1">
            <a:blip r:embed="rId2">
              <a:alphaModFix/>
            </a:blip>
            <a:srcRect r="27641"/>
            <a:stretch/>
          </p:blipFill>
          <p:spPr>
            <a:xfrm>
              <a:off x="9104241" y="6339633"/>
              <a:ext cx="3087761" cy="518367"/>
            </a:xfrm>
            <a:prstGeom prst="rect">
              <a:avLst/>
            </a:prstGeom>
            <a:noFill/>
            <a:ln>
              <a:noFill/>
            </a:ln>
          </p:spPr>
        </p:pic>
        <p:pic>
          <p:nvPicPr>
            <p:cNvPr id="158" name="Google Shape;158;p18"/>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159" name="Google Shape;159;p18"/>
            <p:cNvPicPr preferRelativeResize="0"/>
            <p:nvPr/>
          </p:nvPicPr>
          <p:blipFill rotWithShape="1">
            <a:blip r:embed="rId4">
              <a:alphaModFix/>
            </a:blip>
            <a:srcRect l="59898"/>
            <a:stretch/>
          </p:blipFill>
          <p:spPr>
            <a:xfrm>
              <a:off x="0" y="1231"/>
              <a:ext cx="927102" cy="315566"/>
            </a:xfrm>
            <a:prstGeom prst="rect">
              <a:avLst/>
            </a:prstGeom>
            <a:noFill/>
            <a:ln>
              <a:noFill/>
            </a:ln>
          </p:spPr>
        </p:pic>
      </p:grpSp>
      <p:grpSp>
        <p:nvGrpSpPr>
          <p:cNvPr id="160" name="Google Shape;160;p18"/>
          <p:cNvGrpSpPr/>
          <p:nvPr/>
        </p:nvGrpSpPr>
        <p:grpSpPr>
          <a:xfrm>
            <a:off x="-1" y="901"/>
            <a:ext cx="9144002" cy="5142599"/>
            <a:chOff x="-1" y="1201"/>
            <a:chExt cx="12192002" cy="6856799"/>
          </a:xfrm>
        </p:grpSpPr>
        <p:pic>
          <p:nvPicPr>
            <p:cNvPr id="161" name="Google Shape;161;p18"/>
            <p:cNvPicPr preferRelativeResize="0"/>
            <p:nvPr/>
          </p:nvPicPr>
          <p:blipFill rotWithShape="1">
            <a:blip r:embed="rId5">
              <a:alphaModFix/>
            </a:blip>
            <a:srcRect r="27641"/>
            <a:stretch/>
          </p:blipFill>
          <p:spPr>
            <a:xfrm>
              <a:off x="9104241" y="6339632"/>
              <a:ext cx="3087761" cy="518368"/>
            </a:xfrm>
            <a:prstGeom prst="rect">
              <a:avLst/>
            </a:prstGeom>
            <a:noFill/>
            <a:ln>
              <a:noFill/>
            </a:ln>
          </p:spPr>
        </p:pic>
        <p:pic>
          <p:nvPicPr>
            <p:cNvPr id="162" name="Google Shape;162;p18"/>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163" name="Google Shape;163;p18"/>
            <p:cNvPicPr preferRelativeResize="0"/>
            <p:nvPr/>
          </p:nvPicPr>
          <p:blipFill rotWithShape="1">
            <a:blip r:embed="rId6">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ingle Large Image">
  <p:cSld name="Single Large Image">
    <p:spTree>
      <p:nvGrpSpPr>
        <p:cNvPr id="1" name="Shape 164"/>
        <p:cNvGrpSpPr/>
        <p:nvPr/>
      </p:nvGrpSpPr>
      <p:grpSpPr>
        <a:xfrm>
          <a:off x="0" y="0"/>
          <a:ext cx="0" cy="0"/>
          <a:chOff x="0" y="0"/>
          <a:chExt cx="0" cy="0"/>
        </a:xfrm>
      </p:grpSpPr>
      <p:sp>
        <p:nvSpPr>
          <p:cNvPr id="165" name="Google Shape;165;p19"/>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500">
                <a:solidFill>
                  <a:srgbClr val="8D8D8D"/>
                </a:solidFill>
                <a:latin typeface="Verdana"/>
                <a:ea typeface="Verdana"/>
                <a:cs typeface="Verdana"/>
                <a:sym typeface="Verdana"/>
              </a:defRPr>
            </a:lvl1pPr>
            <a:lvl2pPr marL="0" marR="0" lvl="1" indent="0" algn="r" rtl="0">
              <a:spcBef>
                <a:spcPts val="0"/>
              </a:spcBef>
              <a:buNone/>
              <a:defRPr sz="500">
                <a:solidFill>
                  <a:srgbClr val="8D8D8D"/>
                </a:solidFill>
                <a:latin typeface="Verdana"/>
                <a:ea typeface="Verdana"/>
                <a:cs typeface="Verdana"/>
                <a:sym typeface="Verdana"/>
              </a:defRPr>
            </a:lvl2pPr>
            <a:lvl3pPr marL="0" marR="0" lvl="2" indent="0" algn="r" rtl="0">
              <a:spcBef>
                <a:spcPts val="0"/>
              </a:spcBef>
              <a:buNone/>
              <a:defRPr sz="500">
                <a:solidFill>
                  <a:srgbClr val="8D8D8D"/>
                </a:solidFill>
                <a:latin typeface="Verdana"/>
                <a:ea typeface="Verdana"/>
                <a:cs typeface="Verdana"/>
                <a:sym typeface="Verdana"/>
              </a:defRPr>
            </a:lvl3pPr>
            <a:lvl4pPr marL="0" marR="0" lvl="3" indent="0" algn="r" rtl="0">
              <a:spcBef>
                <a:spcPts val="0"/>
              </a:spcBef>
              <a:buNone/>
              <a:defRPr sz="500">
                <a:solidFill>
                  <a:srgbClr val="8D8D8D"/>
                </a:solidFill>
                <a:latin typeface="Verdana"/>
                <a:ea typeface="Verdana"/>
                <a:cs typeface="Verdana"/>
                <a:sym typeface="Verdana"/>
              </a:defRPr>
            </a:lvl4pPr>
            <a:lvl5pPr marL="0" marR="0" lvl="4" indent="0" algn="r" rtl="0">
              <a:spcBef>
                <a:spcPts val="0"/>
              </a:spcBef>
              <a:buNone/>
              <a:defRPr sz="500">
                <a:solidFill>
                  <a:srgbClr val="8D8D8D"/>
                </a:solidFill>
                <a:latin typeface="Verdana"/>
                <a:ea typeface="Verdana"/>
                <a:cs typeface="Verdana"/>
                <a:sym typeface="Verdana"/>
              </a:defRPr>
            </a:lvl5pPr>
            <a:lvl6pPr marL="0" marR="0" lvl="5" indent="0" algn="r" rtl="0">
              <a:spcBef>
                <a:spcPts val="0"/>
              </a:spcBef>
              <a:buNone/>
              <a:defRPr sz="500">
                <a:solidFill>
                  <a:srgbClr val="8D8D8D"/>
                </a:solidFill>
                <a:latin typeface="Verdana"/>
                <a:ea typeface="Verdana"/>
                <a:cs typeface="Verdana"/>
                <a:sym typeface="Verdana"/>
              </a:defRPr>
            </a:lvl6pPr>
            <a:lvl7pPr marL="0" marR="0" lvl="6" indent="0" algn="r" rtl="0">
              <a:spcBef>
                <a:spcPts val="0"/>
              </a:spcBef>
              <a:buNone/>
              <a:defRPr sz="500">
                <a:solidFill>
                  <a:srgbClr val="8D8D8D"/>
                </a:solidFill>
                <a:latin typeface="Verdana"/>
                <a:ea typeface="Verdana"/>
                <a:cs typeface="Verdana"/>
                <a:sym typeface="Verdana"/>
              </a:defRPr>
            </a:lvl7pPr>
            <a:lvl8pPr marL="0" marR="0" lvl="7" indent="0" algn="r" rtl="0">
              <a:spcBef>
                <a:spcPts val="0"/>
              </a:spcBef>
              <a:buNone/>
              <a:defRPr sz="500">
                <a:solidFill>
                  <a:srgbClr val="8D8D8D"/>
                </a:solidFill>
                <a:latin typeface="Verdana"/>
                <a:ea typeface="Verdana"/>
                <a:cs typeface="Verdana"/>
                <a:sym typeface="Verdana"/>
              </a:defRPr>
            </a:lvl8pPr>
            <a:lvl9pPr marL="0" marR="0" lvl="8" indent="0" algn="r" rtl="0">
              <a:spcBef>
                <a:spcPts val="0"/>
              </a:spcBef>
              <a:buNone/>
              <a:defRPr sz="500">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
              <a:t>‹#›</a:t>
            </a:fld>
            <a:endParaRPr/>
          </a:p>
        </p:txBody>
      </p:sp>
      <p:sp>
        <p:nvSpPr>
          <p:cNvPr id="166" name="Google Shape;166;p19"/>
          <p:cNvSpPr>
            <a:spLocks noGrp="1"/>
          </p:cNvSpPr>
          <p:nvPr>
            <p:ph type="pic" idx="2"/>
          </p:nvPr>
        </p:nvSpPr>
        <p:spPr>
          <a:xfrm>
            <a:off x="-34873" y="-38380"/>
            <a:ext cx="9271800" cy="52341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167" name="Google Shape;167;p19"/>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 sz="900">
                <a:solidFill>
                  <a:srgbClr val="8D8D8D"/>
                </a:solidFill>
                <a:latin typeface="Verdana"/>
                <a:ea typeface="Verdana"/>
                <a:cs typeface="Verdana"/>
                <a:sym typeface="Verdana"/>
              </a:rPr>
              <a:t>‹#›</a:t>
            </a:fld>
            <a:endParaRPr sz="900">
              <a:solidFill>
                <a:srgbClr val="8D8D8D"/>
              </a:solidFill>
              <a:latin typeface="Verdana"/>
              <a:ea typeface="Verdana"/>
              <a:cs typeface="Verdana"/>
              <a:sym typeface="Verdana"/>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ingle Image  Title">
  <p:cSld name="Single Image  Title">
    <p:spTree>
      <p:nvGrpSpPr>
        <p:cNvPr id="1" name="Shape 168"/>
        <p:cNvGrpSpPr/>
        <p:nvPr/>
      </p:nvGrpSpPr>
      <p:grpSpPr>
        <a:xfrm>
          <a:off x="0" y="0"/>
          <a:ext cx="0" cy="0"/>
          <a:chOff x="0" y="0"/>
          <a:chExt cx="0" cy="0"/>
        </a:xfrm>
      </p:grpSpPr>
      <p:sp>
        <p:nvSpPr>
          <p:cNvPr id="169" name="Google Shape;169;p20"/>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500">
                <a:solidFill>
                  <a:srgbClr val="8D8D8D"/>
                </a:solidFill>
                <a:latin typeface="Verdana"/>
                <a:ea typeface="Verdana"/>
                <a:cs typeface="Verdana"/>
                <a:sym typeface="Verdana"/>
              </a:defRPr>
            </a:lvl1pPr>
            <a:lvl2pPr marL="0" marR="0" lvl="1" indent="0" algn="r" rtl="0">
              <a:spcBef>
                <a:spcPts val="0"/>
              </a:spcBef>
              <a:buNone/>
              <a:defRPr sz="500">
                <a:solidFill>
                  <a:srgbClr val="8D8D8D"/>
                </a:solidFill>
                <a:latin typeface="Verdana"/>
                <a:ea typeface="Verdana"/>
                <a:cs typeface="Verdana"/>
                <a:sym typeface="Verdana"/>
              </a:defRPr>
            </a:lvl2pPr>
            <a:lvl3pPr marL="0" marR="0" lvl="2" indent="0" algn="r" rtl="0">
              <a:spcBef>
                <a:spcPts val="0"/>
              </a:spcBef>
              <a:buNone/>
              <a:defRPr sz="500">
                <a:solidFill>
                  <a:srgbClr val="8D8D8D"/>
                </a:solidFill>
                <a:latin typeface="Verdana"/>
                <a:ea typeface="Verdana"/>
                <a:cs typeface="Verdana"/>
                <a:sym typeface="Verdana"/>
              </a:defRPr>
            </a:lvl3pPr>
            <a:lvl4pPr marL="0" marR="0" lvl="3" indent="0" algn="r" rtl="0">
              <a:spcBef>
                <a:spcPts val="0"/>
              </a:spcBef>
              <a:buNone/>
              <a:defRPr sz="500">
                <a:solidFill>
                  <a:srgbClr val="8D8D8D"/>
                </a:solidFill>
                <a:latin typeface="Verdana"/>
                <a:ea typeface="Verdana"/>
                <a:cs typeface="Verdana"/>
                <a:sym typeface="Verdana"/>
              </a:defRPr>
            </a:lvl4pPr>
            <a:lvl5pPr marL="0" marR="0" lvl="4" indent="0" algn="r" rtl="0">
              <a:spcBef>
                <a:spcPts val="0"/>
              </a:spcBef>
              <a:buNone/>
              <a:defRPr sz="500">
                <a:solidFill>
                  <a:srgbClr val="8D8D8D"/>
                </a:solidFill>
                <a:latin typeface="Verdana"/>
                <a:ea typeface="Verdana"/>
                <a:cs typeface="Verdana"/>
                <a:sym typeface="Verdana"/>
              </a:defRPr>
            </a:lvl5pPr>
            <a:lvl6pPr marL="0" marR="0" lvl="5" indent="0" algn="r" rtl="0">
              <a:spcBef>
                <a:spcPts val="0"/>
              </a:spcBef>
              <a:buNone/>
              <a:defRPr sz="500">
                <a:solidFill>
                  <a:srgbClr val="8D8D8D"/>
                </a:solidFill>
                <a:latin typeface="Verdana"/>
                <a:ea typeface="Verdana"/>
                <a:cs typeface="Verdana"/>
                <a:sym typeface="Verdana"/>
              </a:defRPr>
            </a:lvl6pPr>
            <a:lvl7pPr marL="0" marR="0" lvl="6" indent="0" algn="r" rtl="0">
              <a:spcBef>
                <a:spcPts val="0"/>
              </a:spcBef>
              <a:buNone/>
              <a:defRPr sz="500">
                <a:solidFill>
                  <a:srgbClr val="8D8D8D"/>
                </a:solidFill>
                <a:latin typeface="Verdana"/>
                <a:ea typeface="Verdana"/>
                <a:cs typeface="Verdana"/>
                <a:sym typeface="Verdana"/>
              </a:defRPr>
            </a:lvl7pPr>
            <a:lvl8pPr marL="0" marR="0" lvl="7" indent="0" algn="r" rtl="0">
              <a:spcBef>
                <a:spcPts val="0"/>
              </a:spcBef>
              <a:buNone/>
              <a:defRPr sz="500">
                <a:solidFill>
                  <a:srgbClr val="8D8D8D"/>
                </a:solidFill>
                <a:latin typeface="Verdana"/>
                <a:ea typeface="Verdana"/>
                <a:cs typeface="Verdana"/>
                <a:sym typeface="Verdana"/>
              </a:defRPr>
            </a:lvl8pPr>
            <a:lvl9pPr marL="0" marR="0" lvl="8" indent="0" algn="r" rtl="0">
              <a:spcBef>
                <a:spcPts val="0"/>
              </a:spcBef>
              <a:buNone/>
              <a:defRPr sz="500">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
              <a:t>‹#›</a:t>
            </a:fld>
            <a:endParaRPr/>
          </a:p>
        </p:txBody>
      </p:sp>
      <p:sp>
        <p:nvSpPr>
          <p:cNvPr id="170" name="Google Shape;170;p20"/>
          <p:cNvSpPr>
            <a:spLocks noGrp="1"/>
          </p:cNvSpPr>
          <p:nvPr>
            <p:ph type="pic" idx="2"/>
          </p:nvPr>
        </p:nvSpPr>
        <p:spPr>
          <a:xfrm>
            <a:off x="-34875" y="-50004"/>
            <a:ext cx="9264000" cy="5257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171" name="Google Shape;171;p20"/>
          <p:cNvSpPr txBox="1">
            <a:spLocks noGrp="1"/>
          </p:cNvSpPr>
          <p:nvPr>
            <p:ph type="title"/>
          </p:nvPr>
        </p:nvSpPr>
        <p:spPr>
          <a:xfrm>
            <a:off x="628650" y="2191258"/>
            <a:ext cx="7886700" cy="994200"/>
          </a:xfrm>
          <a:prstGeom prst="rect">
            <a:avLst/>
          </a:prstGeom>
          <a:noFill/>
          <a:ln>
            <a:noFill/>
          </a:ln>
        </p:spPr>
        <p:txBody>
          <a:bodyPr spcFirstLastPara="1" wrap="square" lIns="68575" tIns="34275" rIns="68575" bIns="34275" anchor="t" anchorCtr="0">
            <a:noAutofit/>
          </a:bodyPr>
          <a:lstStyle>
            <a:lvl1pPr marR="0" lvl="0" algn="ctr" rtl="0">
              <a:lnSpc>
                <a:spcPct val="90000"/>
              </a:lnSpc>
              <a:spcBef>
                <a:spcPts val="0"/>
              </a:spcBef>
              <a:spcAft>
                <a:spcPts val="0"/>
              </a:spcAft>
              <a:buClr>
                <a:srgbClr val="333333"/>
              </a:buClr>
              <a:buSzPts val="3300"/>
              <a:buFont typeface="Verdana"/>
              <a:buNone/>
              <a:defRPr sz="3300" b="0" i="0" u="none" strike="noStrike" cap="none">
                <a:solidFill>
                  <a:srgbClr val="333333"/>
                </a:solidFill>
                <a:latin typeface="Verdana"/>
                <a:ea typeface="Verdana"/>
                <a:cs typeface="Verdana"/>
                <a:sym typeface="Verdana"/>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72" name="Google Shape;172;p20"/>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 sz="900">
                <a:solidFill>
                  <a:srgbClr val="8D8D8D"/>
                </a:solidFill>
                <a:latin typeface="Verdana"/>
                <a:ea typeface="Verdana"/>
                <a:cs typeface="Verdana"/>
                <a:sym typeface="Verdana"/>
              </a:rPr>
              <a:t>‹#›</a:t>
            </a:fld>
            <a:endParaRPr sz="900">
              <a:solidFill>
                <a:srgbClr val="8D8D8D"/>
              </a:solidFill>
              <a:latin typeface="Verdana"/>
              <a:ea typeface="Verdana"/>
              <a:cs typeface="Verdana"/>
              <a:sym typeface="Verdana"/>
            </a:endParaRPr>
          </a:p>
        </p:txBody>
      </p:sp>
      <p:grpSp>
        <p:nvGrpSpPr>
          <p:cNvPr id="173" name="Google Shape;173;p20"/>
          <p:cNvGrpSpPr/>
          <p:nvPr/>
        </p:nvGrpSpPr>
        <p:grpSpPr>
          <a:xfrm>
            <a:off x="0" y="923"/>
            <a:ext cx="9144001" cy="5142577"/>
            <a:chOff x="0" y="1231"/>
            <a:chExt cx="12192001" cy="6856769"/>
          </a:xfrm>
        </p:grpSpPr>
        <p:pic>
          <p:nvPicPr>
            <p:cNvPr id="174" name="Google Shape;174;p20"/>
            <p:cNvPicPr preferRelativeResize="0"/>
            <p:nvPr/>
          </p:nvPicPr>
          <p:blipFill rotWithShape="1">
            <a:blip r:embed="rId2">
              <a:alphaModFix/>
            </a:blip>
            <a:srcRect r="27641"/>
            <a:stretch/>
          </p:blipFill>
          <p:spPr>
            <a:xfrm>
              <a:off x="9104241" y="6339633"/>
              <a:ext cx="3087761" cy="518367"/>
            </a:xfrm>
            <a:prstGeom prst="rect">
              <a:avLst/>
            </a:prstGeom>
            <a:noFill/>
            <a:ln>
              <a:noFill/>
            </a:ln>
          </p:spPr>
        </p:pic>
        <p:pic>
          <p:nvPicPr>
            <p:cNvPr id="175" name="Google Shape;175;p20"/>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176" name="Google Shape;176;p20"/>
            <p:cNvPicPr preferRelativeResize="0"/>
            <p:nvPr/>
          </p:nvPicPr>
          <p:blipFill rotWithShape="1">
            <a:blip r:embed="rId4">
              <a:alphaModFix/>
            </a:blip>
            <a:srcRect l="59898"/>
            <a:stretch/>
          </p:blipFill>
          <p:spPr>
            <a:xfrm>
              <a:off x="0" y="1231"/>
              <a:ext cx="927102" cy="315566"/>
            </a:xfrm>
            <a:prstGeom prst="rect">
              <a:avLst/>
            </a:prstGeom>
            <a:noFill/>
            <a:ln>
              <a:noFill/>
            </a:ln>
          </p:spPr>
        </p:pic>
      </p:grpSp>
      <p:grpSp>
        <p:nvGrpSpPr>
          <p:cNvPr id="177" name="Google Shape;177;p20"/>
          <p:cNvGrpSpPr/>
          <p:nvPr/>
        </p:nvGrpSpPr>
        <p:grpSpPr>
          <a:xfrm>
            <a:off x="-1" y="901"/>
            <a:ext cx="9144002" cy="5142599"/>
            <a:chOff x="-1" y="1201"/>
            <a:chExt cx="12192002" cy="6856799"/>
          </a:xfrm>
        </p:grpSpPr>
        <p:pic>
          <p:nvPicPr>
            <p:cNvPr id="178" name="Google Shape;178;p20"/>
            <p:cNvPicPr preferRelativeResize="0"/>
            <p:nvPr/>
          </p:nvPicPr>
          <p:blipFill rotWithShape="1">
            <a:blip r:embed="rId5">
              <a:alphaModFix/>
            </a:blip>
            <a:srcRect r="27641"/>
            <a:stretch/>
          </p:blipFill>
          <p:spPr>
            <a:xfrm>
              <a:off x="9104241" y="6339632"/>
              <a:ext cx="3087761" cy="518368"/>
            </a:xfrm>
            <a:prstGeom prst="rect">
              <a:avLst/>
            </a:prstGeom>
            <a:noFill/>
            <a:ln>
              <a:noFill/>
            </a:ln>
          </p:spPr>
        </p:pic>
        <p:pic>
          <p:nvPicPr>
            <p:cNvPr id="179" name="Google Shape;179;p20"/>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180" name="Google Shape;180;p20"/>
            <p:cNvPicPr preferRelativeResize="0"/>
            <p:nvPr/>
          </p:nvPicPr>
          <p:blipFill rotWithShape="1">
            <a:blip r:embed="rId6">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fidentiatlity">
  <p:cSld name="Confidentiatlity">
    <p:spTree>
      <p:nvGrpSpPr>
        <p:cNvPr id="1" name="Shape 18"/>
        <p:cNvGrpSpPr/>
        <p:nvPr/>
      </p:nvGrpSpPr>
      <p:grpSpPr>
        <a:xfrm>
          <a:off x="0" y="0"/>
          <a:ext cx="0" cy="0"/>
          <a:chOff x="0" y="0"/>
          <a:chExt cx="0" cy="0"/>
        </a:xfrm>
      </p:grpSpPr>
      <p:sp>
        <p:nvSpPr>
          <p:cNvPr id="19" name="Google Shape;19;p3"/>
          <p:cNvSpPr/>
          <p:nvPr/>
        </p:nvSpPr>
        <p:spPr>
          <a:xfrm>
            <a:off x="0" y="0"/>
            <a:ext cx="91440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Verdana"/>
              <a:ea typeface="Verdana"/>
              <a:cs typeface="Verdana"/>
              <a:sym typeface="Verdana"/>
            </a:endParaRPr>
          </a:p>
        </p:txBody>
      </p:sp>
      <p:sp>
        <p:nvSpPr>
          <p:cNvPr id="20" name="Google Shape;20;p3"/>
          <p:cNvSpPr/>
          <p:nvPr/>
        </p:nvSpPr>
        <p:spPr>
          <a:xfrm>
            <a:off x="228601" y="1927344"/>
            <a:ext cx="8713800" cy="888900"/>
          </a:xfrm>
          <a:prstGeom prst="rect">
            <a:avLst/>
          </a:prstGeom>
          <a:noFill/>
          <a:ln>
            <a:noFill/>
          </a:ln>
        </p:spPr>
        <p:txBody>
          <a:bodyPr spcFirstLastPara="1" wrap="square" lIns="57150" tIns="28575" rIns="57150" bIns="28575" anchor="t" anchorCtr="0">
            <a:noAutofit/>
          </a:bodyPr>
          <a:lstStyle/>
          <a:p>
            <a:pPr marL="0" marR="0" lvl="0" indent="0" algn="l" rtl="0">
              <a:spcBef>
                <a:spcPts val="0"/>
              </a:spcBef>
              <a:spcAft>
                <a:spcPts val="0"/>
              </a:spcAft>
              <a:buClr>
                <a:srgbClr val="FFFFFF"/>
              </a:buClr>
              <a:buSzPts val="1800"/>
              <a:buFont typeface="Verdana"/>
              <a:buNone/>
            </a:pPr>
            <a:r>
              <a:rPr lang="en" sz="1800" b="0" i="0" u="none" strike="noStrike" cap="none">
                <a:solidFill>
                  <a:srgbClr val="FFFFFF"/>
                </a:solidFill>
                <a:latin typeface="Verdana"/>
                <a:ea typeface="Verdana"/>
                <a:cs typeface="Verdana"/>
                <a:sym typeface="Verdana"/>
              </a:rPr>
              <a:t>The following information is confidential information of TIBCO Software Inc. Use, duplication, transmission, or republication for any purpose without the prior written consent of TIBCO is expressly prohibited.</a:t>
            </a:r>
            <a:endParaRPr sz="1100"/>
          </a:p>
        </p:txBody>
      </p:sp>
      <p:sp>
        <p:nvSpPr>
          <p:cNvPr id="21" name="Google Shape;21;p3"/>
          <p:cNvSpPr/>
          <p:nvPr/>
        </p:nvSpPr>
        <p:spPr>
          <a:xfrm>
            <a:off x="209551" y="82562"/>
            <a:ext cx="22869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b="0" i="0" u="none" strike="noStrike" cap="none">
                <a:solidFill>
                  <a:schemeClr val="lt1"/>
                </a:solidFill>
                <a:latin typeface="Verdana"/>
                <a:ea typeface="Verdana"/>
                <a:cs typeface="Verdana"/>
                <a:sym typeface="Verdana"/>
              </a:rPr>
              <a:t>CONFIDENTIALITY</a:t>
            </a:r>
            <a:endParaRPr sz="1100"/>
          </a:p>
        </p:txBody>
      </p:sp>
      <p:pic>
        <p:nvPicPr>
          <p:cNvPr id="22" name="Google Shape;22;p3"/>
          <p:cNvPicPr preferRelativeResize="0"/>
          <p:nvPr/>
        </p:nvPicPr>
        <p:blipFill rotWithShape="1">
          <a:blip r:embed="rId2">
            <a:alphaModFix/>
          </a:blip>
          <a:srcRect/>
          <a:stretch/>
        </p:blipFill>
        <p:spPr>
          <a:xfrm>
            <a:off x="8265946" y="4850818"/>
            <a:ext cx="507264" cy="13257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hort Title Image">
  <p:cSld name="Short Title Image">
    <p:spTree>
      <p:nvGrpSpPr>
        <p:cNvPr id="1" name="Shape 181"/>
        <p:cNvGrpSpPr/>
        <p:nvPr/>
      </p:nvGrpSpPr>
      <p:grpSpPr>
        <a:xfrm>
          <a:off x="0" y="0"/>
          <a:ext cx="0" cy="0"/>
          <a:chOff x="0" y="0"/>
          <a:chExt cx="0" cy="0"/>
        </a:xfrm>
      </p:grpSpPr>
      <p:sp>
        <p:nvSpPr>
          <p:cNvPr id="182" name="Google Shape;182;p21"/>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500">
                <a:solidFill>
                  <a:srgbClr val="8D8D8D"/>
                </a:solidFill>
                <a:latin typeface="Verdana"/>
                <a:ea typeface="Verdana"/>
                <a:cs typeface="Verdana"/>
                <a:sym typeface="Verdana"/>
              </a:defRPr>
            </a:lvl1pPr>
            <a:lvl2pPr marL="0" marR="0" lvl="1" indent="0" algn="r" rtl="0">
              <a:spcBef>
                <a:spcPts val="0"/>
              </a:spcBef>
              <a:buNone/>
              <a:defRPr sz="500">
                <a:solidFill>
                  <a:srgbClr val="8D8D8D"/>
                </a:solidFill>
                <a:latin typeface="Verdana"/>
                <a:ea typeface="Verdana"/>
                <a:cs typeface="Verdana"/>
                <a:sym typeface="Verdana"/>
              </a:defRPr>
            </a:lvl2pPr>
            <a:lvl3pPr marL="0" marR="0" lvl="2" indent="0" algn="r" rtl="0">
              <a:spcBef>
                <a:spcPts val="0"/>
              </a:spcBef>
              <a:buNone/>
              <a:defRPr sz="500">
                <a:solidFill>
                  <a:srgbClr val="8D8D8D"/>
                </a:solidFill>
                <a:latin typeface="Verdana"/>
                <a:ea typeface="Verdana"/>
                <a:cs typeface="Verdana"/>
                <a:sym typeface="Verdana"/>
              </a:defRPr>
            </a:lvl3pPr>
            <a:lvl4pPr marL="0" marR="0" lvl="3" indent="0" algn="r" rtl="0">
              <a:spcBef>
                <a:spcPts val="0"/>
              </a:spcBef>
              <a:buNone/>
              <a:defRPr sz="500">
                <a:solidFill>
                  <a:srgbClr val="8D8D8D"/>
                </a:solidFill>
                <a:latin typeface="Verdana"/>
                <a:ea typeface="Verdana"/>
                <a:cs typeface="Verdana"/>
                <a:sym typeface="Verdana"/>
              </a:defRPr>
            </a:lvl4pPr>
            <a:lvl5pPr marL="0" marR="0" lvl="4" indent="0" algn="r" rtl="0">
              <a:spcBef>
                <a:spcPts val="0"/>
              </a:spcBef>
              <a:buNone/>
              <a:defRPr sz="500">
                <a:solidFill>
                  <a:srgbClr val="8D8D8D"/>
                </a:solidFill>
                <a:latin typeface="Verdana"/>
                <a:ea typeface="Verdana"/>
                <a:cs typeface="Verdana"/>
                <a:sym typeface="Verdana"/>
              </a:defRPr>
            </a:lvl5pPr>
            <a:lvl6pPr marL="0" marR="0" lvl="5" indent="0" algn="r" rtl="0">
              <a:spcBef>
                <a:spcPts val="0"/>
              </a:spcBef>
              <a:buNone/>
              <a:defRPr sz="500">
                <a:solidFill>
                  <a:srgbClr val="8D8D8D"/>
                </a:solidFill>
                <a:latin typeface="Verdana"/>
                <a:ea typeface="Verdana"/>
                <a:cs typeface="Verdana"/>
                <a:sym typeface="Verdana"/>
              </a:defRPr>
            </a:lvl6pPr>
            <a:lvl7pPr marL="0" marR="0" lvl="6" indent="0" algn="r" rtl="0">
              <a:spcBef>
                <a:spcPts val="0"/>
              </a:spcBef>
              <a:buNone/>
              <a:defRPr sz="500">
                <a:solidFill>
                  <a:srgbClr val="8D8D8D"/>
                </a:solidFill>
                <a:latin typeface="Verdana"/>
                <a:ea typeface="Verdana"/>
                <a:cs typeface="Verdana"/>
                <a:sym typeface="Verdana"/>
              </a:defRPr>
            </a:lvl7pPr>
            <a:lvl8pPr marL="0" marR="0" lvl="7" indent="0" algn="r" rtl="0">
              <a:spcBef>
                <a:spcPts val="0"/>
              </a:spcBef>
              <a:buNone/>
              <a:defRPr sz="500">
                <a:solidFill>
                  <a:srgbClr val="8D8D8D"/>
                </a:solidFill>
                <a:latin typeface="Verdana"/>
                <a:ea typeface="Verdana"/>
                <a:cs typeface="Verdana"/>
                <a:sym typeface="Verdana"/>
              </a:defRPr>
            </a:lvl8pPr>
            <a:lvl9pPr marL="0" marR="0" lvl="8" indent="0" algn="r" rtl="0">
              <a:spcBef>
                <a:spcPts val="0"/>
              </a:spcBef>
              <a:buNone/>
              <a:defRPr sz="500">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
              <a:t>‹#›</a:t>
            </a:fld>
            <a:endParaRPr/>
          </a:p>
        </p:txBody>
      </p:sp>
      <p:sp>
        <p:nvSpPr>
          <p:cNvPr id="183" name="Google Shape;183;p21"/>
          <p:cNvSpPr>
            <a:spLocks noGrp="1"/>
          </p:cNvSpPr>
          <p:nvPr>
            <p:ph type="pic" idx="2"/>
          </p:nvPr>
        </p:nvSpPr>
        <p:spPr>
          <a:xfrm>
            <a:off x="4142232" y="1"/>
            <a:ext cx="5001600" cy="5143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184" name="Google Shape;184;p21"/>
          <p:cNvSpPr txBox="1">
            <a:spLocks noGrp="1"/>
          </p:cNvSpPr>
          <p:nvPr>
            <p:ph type="title"/>
          </p:nvPr>
        </p:nvSpPr>
        <p:spPr>
          <a:xfrm>
            <a:off x="534520" y="667169"/>
            <a:ext cx="3607800" cy="994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rgbClr val="333333"/>
              </a:buClr>
              <a:buSzPts val="2900"/>
              <a:buFont typeface="Verdana"/>
              <a:buNone/>
              <a:defRPr sz="2900" b="0" i="0" u="none" strike="noStrike" cap="none">
                <a:solidFill>
                  <a:srgbClr val="333333"/>
                </a:solidFill>
                <a:latin typeface="Verdana"/>
                <a:ea typeface="Verdana"/>
                <a:cs typeface="Verdana"/>
                <a:sym typeface="Verdana"/>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85" name="Google Shape;185;p21"/>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 sz="900">
                <a:solidFill>
                  <a:srgbClr val="8D8D8D"/>
                </a:solidFill>
                <a:latin typeface="Verdana"/>
                <a:ea typeface="Verdana"/>
                <a:cs typeface="Verdana"/>
                <a:sym typeface="Verdana"/>
              </a:rPr>
              <a:t>‹#›</a:t>
            </a:fld>
            <a:endParaRPr sz="900">
              <a:solidFill>
                <a:srgbClr val="8D8D8D"/>
              </a:solidFill>
              <a:latin typeface="Verdana"/>
              <a:ea typeface="Verdana"/>
              <a:cs typeface="Verdana"/>
              <a:sym typeface="Verdana"/>
            </a:endParaRPr>
          </a:p>
        </p:txBody>
      </p:sp>
      <p:sp>
        <p:nvSpPr>
          <p:cNvPr id="186" name="Google Shape;186;p21"/>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500">
                <a:solidFill>
                  <a:srgbClr val="8D8D8D"/>
                </a:solidFill>
                <a:latin typeface="Verdana"/>
                <a:ea typeface="Verdana"/>
                <a:cs typeface="Verdana"/>
                <a:sym typeface="Verdana"/>
              </a:defRPr>
            </a:lvl1pPr>
            <a:lvl2pPr marR="0" lvl="1"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9pPr>
          </a:lstStyle>
          <a:p>
            <a:endParaRPr/>
          </a:p>
        </p:txBody>
      </p:sp>
      <p:grpSp>
        <p:nvGrpSpPr>
          <p:cNvPr id="187" name="Google Shape;187;p21"/>
          <p:cNvGrpSpPr/>
          <p:nvPr/>
        </p:nvGrpSpPr>
        <p:grpSpPr>
          <a:xfrm>
            <a:off x="0" y="923"/>
            <a:ext cx="9144001" cy="5142577"/>
            <a:chOff x="0" y="1231"/>
            <a:chExt cx="12192001" cy="6856769"/>
          </a:xfrm>
        </p:grpSpPr>
        <p:pic>
          <p:nvPicPr>
            <p:cNvPr id="188" name="Google Shape;188;p21"/>
            <p:cNvPicPr preferRelativeResize="0"/>
            <p:nvPr/>
          </p:nvPicPr>
          <p:blipFill rotWithShape="1">
            <a:blip r:embed="rId2">
              <a:alphaModFix/>
            </a:blip>
            <a:srcRect r="27641"/>
            <a:stretch/>
          </p:blipFill>
          <p:spPr>
            <a:xfrm>
              <a:off x="9104241" y="6339633"/>
              <a:ext cx="3087761" cy="518367"/>
            </a:xfrm>
            <a:prstGeom prst="rect">
              <a:avLst/>
            </a:prstGeom>
            <a:noFill/>
            <a:ln>
              <a:noFill/>
            </a:ln>
          </p:spPr>
        </p:pic>
        <p:pic>
          <p:nvPicPr>
            <p:cNvPr id="189" name="Google Shape;189;p21"/>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190" name="Google Shape;190;p21"/>
            <p:cNvPicPr preferRelativeResize="0"/>
            <p:nvPr/>
          </p:nvPicPr>
          <p:blipFill rotWithShape="1">
            <a:blip r:embed="rId4">
              <a:alphaModFix/>
            </a:blip>
            <a:srcRect l="59898"/>
            <a:stretch/>
          </p:blipFill>
          <p:spPr>
            <a:xfrm>
              <a:off x="0" y="1231"/>
              <a:ext cx="927102" cy="315566"/>
            </a:xfrm>
            <a:prstGeom prst="rect">
              <a:avLst/>
            </a:prstGeom>
            <a:noFill/>
            <a:ln>
              <a:noFill/>
            </a:ln>
          </p:spPr>
        </p:pic>
      </p:grpSp>
      <p:grpSp>
        <p:nvGrpSpPr>
          <p:cNvPr id="191" name="Google Shape;191;p21"/>
          <p:cNvGrpSpPr/>
          <p:nvPr/>
        </p:nvGrpSpPr>
        <p:grpSpPr>
          <a:xfrm>
            <a:off x="-1" y="901"/>
            <a:ext cx="9144002" cy="5142599"/>
            <a:chOff x="-1" y="1201"/>
            <a:chExt cx="12192002" cy="6856799"/>
          </a:xfrm>
        </p:grpSpPr>
        <p:pic>
          <p:nvPicPr>
            <p:cNvPr id="192" name="Google Shape;192;p21"/>
            <p:cNvPicPr preferRelativeResize="0"/>
            <p:nvPr/>
          </p:nvPicPr>
          <p:blipFill rotWithShape="1">
            <a:blip r:embed="rId5">
              <a:alphaModFix/>
            </a:blip>
            <a:srcRect r="27641"/>
            <a:stretch/>
          </p:blipFill>
          <p:spPr>
            <a:xfrm>
              <a:off x="9104241" y="6339632"/>
              <a:ext cx="3087761" cy="518368"/>
            </a:xfrm>
            <a:prstGeom prst="rect">
              <a:avLst/>
            </a:prstGeom>
            <a:noFill/>
            <a:ln>
              <a:noFill/>
            </a:ln>
          </p:spPr>
        </p:pic>
        <p:pic>
          <p:nvPicPr>
            <p:cNvPr id="193" name="Google Shape;193;p21"/>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194" name="Google Shape;194;p21"/>
            <p:cNvPicPr preferRelativeResize="0"/>
            <p:nvPr/>
          </p:nvPicPr>
          <p:blipFill rotWithShape="1">
            <a:blip r:embed="rId6">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 Images">
  <p:cSld name="2 Images">
    <p:spTree>
      <p:nvGrpSpPr>
        <p:cNvPr id="1" name="Shape 195"/>
        <p:cNvGrpSpPr/>
        <p:nvPr/>
      </p:nvGrpSpPr>
      <p:grpSpPr>
        <a:xfrm>
          <a:off x="0" y="0"/>
          <a:ext cx="0" cy="0"/>
          <a:chOff x="0" y="0"/>
          <a:chExt cx="0" cy="0"/>
        </a:xfrm>
      </p:grpSpPr>
      <p:sp>
        <p:nvSpPr>
          <p:cNvPr id="196" name="Google Shape;196;p22"/>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500">
                <a:solidFill>
                  <a:srgbClr val="8D8D8D"/>
                </a:solidFill>
                <a:latin typeface="Verdana"/>
                <a:ea typeface="Verdana"/>
                <a:cs typeface="Verdana"/>
                <a:sym typeface="Verdana"/>
              </a:defRPr>
            </a:lvl1pPr>
            <a:lvl2pPr marL="0" marR="0" lvl="1" indent="0" algn="r" rtl="0">
              <a:spcBef>
                <a:spcPts val="0"/>
              </a:spcBef>
              <a:buNone/>
              <a:defRPr sz="500">
                <a:solidFill>
                  <a:srgbClr val="8D8D8D"/>
                </a:solidFill>
                <a:latin typeface="Verdana"/>
                <a:ea typeface="Verdana"/>
                <a:cs typeface="Verdana"/>
                <a:sym typeface="Verdana"/>
              </a:defRPr>
            </a:lvl2pPr>
            <a:lvl3pPr marL="0" marR="0" lvl="2" indent="0" algn="r" rtl="0">
              <a:spcBef>
                <a:spcPts val="0"/>
              </a:spcBef>
              <a:buNone/>
              <a:defRPr sz="500">
                <a:solidFill>
                  <a:srgbClr val="8D8D8D"/>
                </a:solidFill>
                <a:latin typeface="Verdana"/>
                <a:ea typeface="Verdana"/>
                <a:cs typeface="Verdana"/>
                <a:sym typeface="Verdana"/>
              </a:defRPr>
            </a:lvl3pPr>
            <a:lvl4pPr marL="0" marR="0" lvl="3" indent="0" algn="r" rtl="0">
              <a:spcBef>
                <a:spcPts val="0"/>
              </a:spcBef>
              <a:buNone/>
              <a:defRPr sz="500">
                <a:solidFill>
                  <a:srgbClr val="8D8D8D"/>
                </a:solidFill>
                <a:latin typeface="Verdana"/>
                <a:ea typeface="Verdana"/>
                <a:cs typeface="Verdana"/>
                <a:sym typeface="Verdana"/>
              </a:defRPr>
            </a:lvl4pPr>
            <a:lvl5pPr marL="0" marR="0" lvl="4" indent="0" algn="r" rtl="0">
              <a:spcBef>
                <a:spcPts val="0"/>
              </a:spcBef>
              <a:buNone/>
              <a:defRPr sz="500">
                <a:solidFill>
                  <a:srgbClr val="8D8D8D"/>
                </a:solidFill>
                <a:latin typeface="Verdana"/>
                <a:ea typeface="Verdana"/>
                <a:cs typeface="Verdana"/>
                <a:sym typeface="Verdana"/>
              </a:defRPr>
            </a:lvl5pPr>
            <a:lvl6pPr marL="0" marR="0" lvl="5" indent="0" algn="r" rtl="0">
              <a:spcBef>
                <a:spcPts val="0"/>
              </a:spcBef>
              <a:buNone/>
              <a:defRPr sz="500">
                <a:solidFill>
                  <a:srgbClr val="8D8D8D"/>
                </a:solidFill>
                <a:latin typeface="Verdana"/>
                <a:ea typeface="Verdana"/>
                <a:cs typeface="Verdana"/>
                <a:sym typeface="Verdana"/>
              </a:defRPr>
            </a:lvl6pPr>
            <a:lvl7pPr marL="0" marR="0" lvl="6" indent="0" algn="r" rtl="0">
              <a:spcBef>
                <a:spcPts val="0"/>
              </a:spcBef>
              <a:buNone/>
              <a:defRPr sz="500">
                <a:solidFill>
                  <a:srgbClr val="8D8D8D"/>
                </a:solidFill>
                <a:latin typeface="Verdana"/>
                <a:ea typeface="Verdana"/>
                <a:cs typeface="Verdana"/>
                <a:sym typeface="Verdana"/>
              </a:defRPr>
            </a:lvl7pPr>
            <a:lvl8pPr marL="0" marR="0" lvl="7" indent="0" algn="r" rtl="0">
              <a:spcBef>
                <a:spcPts val="0"/>
              </a:spcBef>
              <a:buNone/>
              <a:defRPr sz="500">
                <a:solidFill>
                  <a:srgbClr val="8D8D8D"/>
                </a:solidFill>
                <a:latin typeface="Verdana"/>
                <a:ea typeface="Verdana"/>
                <a:cs typeface="Verdana"/>
                <a:sym typeface="Verdana"/>
              </a:defRPr>
            </a:lvl8pPr>
            <a:lvl9pPr marL="0" marR="0" lvl="8" indent="0" algn="r" rtl="0">
              <a:spcBef>
                <a:spcPts val="0"/>
              </a:spcBef>
              <a:buNone/>
              <a:defRPr sz="500">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
              <a:t>‹#›</a:t>
            </a:fld>
            <a:endParaRPr/>
          </a:p>
        </p:txBody>
      </p:sp>
      <p:sp>
        <p:nvSpPr>
          <p:cNvPr id="197" name="Google Shape;197;p22"/>
          <p:cNvSpPr>
            <a:spLocks noGrp="1"/>
          </p:cNvSpPr>
          <p:nvPr>
            <p:ph type="pic" idx="2"/>
          </p:nvPr>
        </p:nvSpPr>
        <p:spPr>
          <a:xfrm>
            <a:off x="4636008" y="1535906"/>
            <a:ext cx="4508100" cy="1392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198" name="Google Shape;198;p22"/>
          <p:cNvSpPr>
            <a:spLocks noGrp="1"/>
          </p:cNvSpPr>
          <p:nvPr>
            <p:ph type="pic" idx="3"/>
          </p:nvPr>
        </p:nvSpPr>
        <p:spPr>
          <a:xfrm>
            <a:off x="0" y="1535906"/>
            <a:ext cx="4471500" cy="1392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199" name="Google Shape;199;p22"/>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 sz="900">
                <a:solidFill>
                  <a:srgbClr val="8D8D8D"/>
                </a:solidFill>
                <a:latin typeface="Verdana"/>
                <a:ea typeface="Verdana"/>
                <a:cs typeface="Verdana"/>
                <a:sym typeface="Verdana"/>
              </a:rPr>
              <a:t>‹#›</a:t>
            </a:fld>
            <a:endParaRPr sz="900">
              <a:solidFill>
                <a:srgbClr val="8D8D8D"/>
              </a:solidFill>
              <a:latin typeface="Verdana"/>
              <a:ea typeface="Verdana"/>
              <a:cs typeface="Verdana"/>
              <a:sym typeface="Verdana"/>
            </a:endParaRPr>
          </a:p>
        </p:txBody>
      </p:sp>
      <p:sp>
        <p:nvSpPr>
          <p:cNvPr id="200" name="Google Shape;200;p22"/>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500">
                <a:solidFill>
                  <a:srgbClr val="8D8D8D"/>
                </a:solidFill>
                <a:latin typeface="Verdana"/>
                <a:ea typeface="Verdana"/>
                <a:cs typeface="Verdana"/>
                <a:sym typeface="Verdana"/>
              </a:defRPr>
            </a:lvl1pPr>
            <a:lvl2pPr marR="0" lvl="1"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9pPr>
          </a:lstStyle>
          <a:p>
            <a:endParaRPr/>
          </a:p>
        </p:txBody>
      </p:sp>
      <p:sp>
        <p:nvSpPr>
          <p:cNvPr id="201" name="Google Shape;201;p22"/>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rgbClr val="333333"/>
              </a:buClr>
              <a:buSzPts val="2900"/>
              <a:buFont typeface="Verdana"/>
              <a:buNone/>
              <a:defRPr sz="2900" b="0" i="0" u="none" strike="noStrike" cap="none">
                <a:solidFill>
                  <a:srgbClr val="333333"/>
                </a:solidFill>
                <a:latin typeface="Verdana"/>
                <a:ea typeface="Verdana"/>
                <a:cs typeface="Verdana"/>
                <a:sym typeface="Verdana"/>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grpSp>
        <p:nvGrpSpPr>
          <p:cNvPr id="202" name="Google Shape;202;p22"/>
          <p:cNvGrpSpPr/>
          <p:nvPr/>
        </p:nvGrpSpPr>
        <p:grpSpPr>
          <a:xfrm>
            <a:off x="0" y="923"/>
            <a:ext cx="9144001" cy="5142577"/>
            <a:chOff x="0" y="1231"/>
            <a:chExt cx="12192001" cy="6856769"/>
          </a:xfrm>
        </p:grpSpPr>
        <p:pic>
          <p:nvPicPr>
            <p:cNvPr id="203" name="Google Shape;203;p22"/>
            <p:cNvPicPr preferRelativeResize="0"/>
            <p:nvPr/>
          </p:nvPicPr>
          <p:blipFill rotWithShape="1">
            <a:blip r:embed="rId2">
              <a:alphaModFix/>
            </a:blip>
            <a:srcRect r="27641"/>
            <a:stretch/>
          </p:blipFill>
          <p:spPr>
            <a:xfrm>
              <a:off x="9104241" y="6339633"/>
              <a:ext cx="3087761" cy="518367"/>
            </a:xfrm>
            <a:prstGeom prst="rect">
              <a:avLst/>
            </a:prstGeom>
            <a:noFill/>
            <a:ln>
              <a:noFill/>
            </a:ln>
          </p:spPr>
        </p:pic>
        <p:pic>
          <p:nvPicPr>
            <p:cNvPr id="204" name="Google Shape;204;p22"/>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205" name="Google Shape;205;p22"/>
            <p:cNvPicPr preferRelativeResize="0"/>
            <p:nvPr/>
          </p:nvPicPr>
          <p:blipFill rotWithShape="1">
            <a:blip r:embed="rId4">
              <a:alphaModFix/>
            </a:blip>
            <a:srcRect l="59898"/>
            <a:stretch/>
          </p:blipFill>
          <p:spPr>
            <a:xfrm>
              <a:off x="0" y="1231"/>
              <a:ext cx="927102" cy="315566"/>
            </a:xfrm>
            <a:prstGeom prst="rect">
              <a:avLst/>
            </a:prstGeom>
            <a:noFill/>
            <a:ln>
              <a:noFill/>
            </a:ln>
          </p:spPr>
        </p:pic>
      </p:grpSp>
      <p:grpSp>
        <p:nvGrpSpPr>
          <p:cNvPr id="206" name="Google Shape;206;p22"/>
          <p:cNvGrpSpPr/>
          <p:nvPr/>
        </p:nvGrpSpPr>
        <p:grpSpPr>
          <a:xfrm>
            <a:off x="-1" y="901"/>
            <a:ext cx="9144002" cy="5142599"/>
            <a:chOff x="-1" y="1201"/>
            <a:chExt cx="12192002" cy="6856799"/>
          </a:xfrm>
        </p:grpSpPr>
        <p:pic>
          <p:nvPicPr>
            <p:cNvPr id="207" name="Google Shape;207;p22"/>
            <p:cNvPicPr preferRelativeResize="0"/>
            <p:nvPr/>
          </p:nvPicPr>
          <p:blipFill rotWithShape="1">
            <a:blip r:embed="rId5">
              <a:alphaModFix/>
            </a:blip>
            <a:srcRect r="27641"/>
            <a:stretch/>
          </p:blipFill>
          <p:spPr>
            <a:xfrm>
              <a:off x="9104241" y="6339632"/>
              <a:ext cx="3087761" cy="518368"/>
            </a:xfrm>
            <a:prstGeom prst="rect">
              <a:avLst/>
            </a:prstGeom>
            <a:noFill/>
            <a:ln>
              <a:noFill/>
            </a:ln>
          </p:spPr>
        </p:pic>
        <p:pic>
          <p:nvPicPr>
            <p:cNvPr id="208" name="Google Shape;208;p22"/>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209" name="Google Shape;209;p22"/>
            <p:cNvPicPr preferRelativeResize="0"/>
            <p:nvPr/>
          </p:nvPicPr>
          <p:blipFill rotWithShape="1">
            <a:blip r:embed="rId6">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3 Images">
  <p:cSld name="3 Images">
    <p:spTree>
      <p:nvGrpSpPr>
        <p:cNvPr id="1" name="Shape 210"/>
        <p:cNvGrpSpPr/>
        <p:nvPr/>
      </p:nvGrpSpPr>
      <p:grpSpPr>
        <a:xfrm>
          <a:off x="0" y="0"/>
          <a:ext cx="0" cy="0"/>
          <a:chOff x="0" y="0"/>
          <a:chExt cx="0" cy="0"/>
        </a:xfrm>
      </p:grpSpPr>
      <p:sp>
        <p:nvSpPr>
          <p:cNvPr id="211" name="Google Shape;211;p2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500">
                <a:solidFill>
                  <a:srgbClr val="8D8D8D"/>
                </a:solidFill>
                <a:latin typeface="Verdana"/>
                <a:ea typeface="Verdana"/>
                <a:cs typeface="Verdana"/>
                <a:sym typeface="Verdana"/>
              </a:defRPr>
            </a:lvl1pPr>
            <a:lvl2pPr marL="0" marR="0" lvl="1" indent="0" algn="r" rtl="0">
              <a:spcBef>
                <a:spcPts val="0"/>
              </a:spcBef>
              <a:buNone/>
              <a:defRPr sz="500">
                <a:solidFill>
                  <a:srgbClr val="8D8D8D"/>
                </a:solidFill>
                <a:latin typeface="Verdana"/>
                <a:ea typeface="Verdana"/>
                <a:cs typeface="Verdana"/>
                <a:sym typeface="Verdana"/>
              </a:defRPr>
            </a:lvl2pPr>
            <a:lvl3pPr marL="0" marR="0" lvl="2" indent="0" algn="r" rtl="0">
              <a:spcBef>
                <a:spcPts val="0"/>
              </a:spcBef>
              <a:buNone/>
              <a:defRPr sz="500">
                <a:solidFill>
                  <a:srgbClr val="8D8D8D"/>
                </a:solidFill>
                <a:latin typeface="Verdana"/>
                <a:ea typeface="Verdana"/>
                <a:cs typeface="Verdana"/>
                <a:sym typeface="Verdana"/>
              </a:defRPr>
            </a:lvl3pPr>
            <a:lvl4pPr marL="0" marR="0" lvl="3" indent="0" algn="r" rtl="0">
              <a:spcBef>
                <a:spcPts val="0"/>
              </a:spcBef>
              <a:buNone/>
              <a:defRPr sz="500">
                <a:solidFill>
                  <a:srgbClr val="8D8D8D"/>
                </a:solidFill>
                <a:latin typeface="Verdana"/>
                <a:ea typeface="Verdana"/>
                <a:cs typeface="Verdana"/>
                <a:sym typeface="Verdana"/>
              </a:defRPr>
            </a:lvl4pPr>
            <a:lvl5pPr marL="0" marR="0" lvl="4" indent="0" algn="r" rtl="0">
              <a:spcBef>
                <a:spcPts val="0"/>
              </a:spcBef>
              <a:buNone/>
              <a:defRPr sz="500">
                <a:solidFill>
                  <a:srgbClr val="8D8D8D"/>
                </a:solidFill>
                <a:latin typeface="Verdana"/>
                <a:ea typeface="Verdana"/>
                <a:cs typeface="Verdana"/>
                <a:sym typeface="Verdana"/>
              </a:defRPr>
            </a:lvl5pPr>
            <a:lvl6pPr marL="0" marR="0" lvl="5" indent="0" algn="r" rtl="0">
              <a:spcBef>
                <a:spcPts val="0"/>
              </a:spcBef>
              <a:buNone/>
              <a:defRPr sz="500">
                <a:solidFill>
                  <a:srgbClr val="8D8D8D"/>
                </a:solidFill>
                <a:latin typeface="Verdana"/>
                <a:ea typeface="Verdana"/>
                <a:cs typeface="Verdana"/>
                <a:sym typeface="Verdana"/>
              </a:defRPr>
            </a:lvl6pPr>
            <a:lvl7pPr marL="0" marR="0" lvl="6" indent="0" algn="r" rtl="0">
              <a:spcBef>
                <a:spcPts val="0"/>
              </a:spcBef>
              <a:buNone/>
              <a:defRPr sz="500">
                <a:solidFill>
                  <a:srgbClr val="8D8D8D"/>
                </a:solidFill>
                <a:latin typeface="Verdana"/>
                <a:ea typeface="Verdana"/>
                <a:cs typeface="Verdana"/>
                <a:sym typeface="Verdana"/>
              </a:defRPr>
            </a:lvl7pPr>
            <a:lvl8pPr marL="0" marR="0" lvl="7" indent="0" algn="r" rtl="0">
              <a:spcBef>
                <a:spcPts val="0"/>
              </a:spcBef>
              <a:buNone/>
              <a:defRPr sz="500">
                <a:solidFill>
                  <a:srgbClr val="8D8D8D"/>
                </a:solidFill>
                <a:latin typeface="Verdana"/>
                <a:ea typeface="Verdana"/>
                <a:cs typeface="Verdana"/>
                <a:sym typeface="Verdana"/>
              </a:defRPr>
            </a:lvl8pPr>
            <a:lvl9pPr marL="0" marR="0" lvl="8" indent="0" algn="r" rtl="0">
              <a:spcBef>
                <a:spcPts val="0"/>
              </a:spcBef>
              <a:buNone/>
              <a:defRPr sz="500">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
              <a:t>‹#›</a:t>
            </a:fld>
            <a:endParaRPr/>
          </a:p>
        </p:txBody>
      </p:sp>
      <p:sp>
        <p:nvSpPr>
          <p:cNvPr id="212" name="Google Shape;212;p23"/>
          <p:cNvSpPr>
            <a:spLocks noGrp="1"/>
          </p:cNvSpPr>
          <p:nvPr>
            <p:ph type="pic" idx="2"/>
          </p:nvPr>
        </p:nvSpPr>
        <p:spPr>
          <a:xfrm>
            <a:off x="0" y="3104900"/>
            <a:ext cx="2891700" cy="1488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213" name="Google Shape;213;p23"/>
          <p:cNvSpPr>
            <a:spLocks noGrp="1"/>
          </p:cNvSpPr>
          <p:nvPr>
            <p:ph type="pic" idx="3"/>
          </p:nvPr>
        </p:nvSpPr>
        <p:spPr>
          <a:xfrm>
            <a:off x="3126105" y="3104899"/>
            <a:ext cx="2891700" cy="1488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214" name="Google Shape;214;p23"/>
          <p:cNvSpPr>
            <a:spLocks noGrp="1"/>
          </p:cNvSpPr>
          <p:nvPr>
            <p:ph type="pic" idx="4"/>
          </p:nvPr>
        </p:nvSpPr>
        <p:spPr>
          <a:xfrm>
            <a:off x="6252210" y="3104899"/>
            <a:ext cx="2891700" cy="1488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215" name="Google Shape;215;p23"/>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 sz="900">
                <a:solidFill>
                  <a:srgbClr val="8D8D8D"/>
                </a:solidFill>
                <a:latin typeface="Verdana"/>
                <a:ea typeface="Verdana"/>
                <a:cs typeface="Verdana"/>
                <a:sym typeface="Verdana"/>
              </a:rPr>
              <a:t>‹#›</a:t>
            </a:fld>
            <a:endParaRPr sz="900">
              <a:solidFill>
                <a:srgbClr val="8D8D8D"/>
              </a:solidFill>
              <a:latin typeface="Verdana"/>
              <a:ea typeface="Verdana"/>
              <a:cs typeface="Verdana"/>
              <a:sym typeface="Verdana"/>
            </a:endParaRPr>
          </a:p>
        </p:txBody>
      </p:sp>
      <p:sp>
        <p:nvSpPr>
          <p:cNvPr id="216" name="Google Shape;216;p23"/>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500">
                <a:solidFill>
                  <a:srgbClr val="8D8D8D"/>
                </a:solidFill>
                <a:latin typeface="Verdana"/>
                <a:ea typeface="Verdana"/>
                <a:cs typeface="Verdana"/>
                <a:sym typeface="Verdana"/>
              </a:defRPr>
            </a:lvl1pPr>
            <a:lvl2pPr marR="0" lvl="1"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9pPr>
          </a:lstStyle>
          <a:p>
            <a:endParaRPr/>
          </a:p>
        </p:txBody>
      </p:sp>
      <p:sp>
        <p:nvSpPr>
          <p:cNvPr id="217" name="Google Shape;217;p23"/>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rgbClr val="333333"/>
              </a:buClr>
              <a:buSzPts val="2900"/>
              <a:buFont typeface="Verdana"/>
              <a:buNone/>
              <a:defRPr sz="2900" b="0" i="0" u="none" strike="noStrike" cap="none">
                <a:solidFill>
                  <a:srgbClr val="333333"/>
                </a:solidFill>
                <a:latin typeface="Verdana"/>
                <a:ea typeface="Verdana"/>
                <a:cs typeface="Verdana"/>
                <a:sym typeface="Verdana"/>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grpSp>
        <p:nvGrpSpPr>
          <p:cNvPr id="218" name="Google Shape;218;p23"/>
          <p:cNvGrpSpPr/>
          <p:nvPr/>
        </p:nvGrpSpPr>
        <p:grpSpPr>
          <a:xfrm>
            <a:off x="0" y="923"/>
            <a:ext cx="9144001" cy="5142577"/>
            <a:chOff x="0" y="1231"/>
            <a:chExt cx="12192001" cy="6856769"/>
          </a:xfrm>
        </p:grpSpPr>
        <p:pic>
          <p:nvPicPr>
            <p:cNvPr id="219" name="Google Shape;219;p23"/>
            <p:cNvPicPr preferRelativeResize="0"/>
            <p:nvPr/>
          </p:nvPicPr>
          <p:blipFill rotWithShape="1">
            <a:blip r:embed="rId2">
              <a:alphaModFix/>
            </a:blip>
            <a:srcRect r="27641"/>
            <a:stretch/>
          </p:blipFill>
          <p:spPr>
            <a:xfrm>
              <a:off x="9104241" y="6339633"/>
              <a:ext cx="3087761" cy="518367"/>
            </a:xfrm>
            <a:prstGeom prst="rect">
              <a:avLst/>
            </a:prstGeom>
            <a:noFill/>
            <a:ln>
              <a:noFill/>
            </a:ln>
          </p:spPr>
        </p:pic>
        <p:pic>
          <p:nvPicPr>
            <p:cNvPr id="220" name="Google Shape;220;p23"/>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221" name="Google Shape;221;p23"/>
            <p:cNvPicPr preferRelativeResize="0"/>
            <p:nvPr/>
          </p:nvPicPr>
          <p:blipFill rotWithShape="1">
            <a:blip r:embed="rId4">
              <a:alphaModFix/>
            </a:blip>
            <a:srcRect l="59898"/>
            <a:stretch/>
          </p:blipFill>
          <p:spPr>
            <a:xfrm>
              <a:off x="0" y="1231"/>
              <a:ext cx="927102" cy="315566"/>
            </a:xfrm>
            <a:prstGeom prst="rect">
              <a:avLst/>
            </a:prstGeom>
            <a:noFill/>
            <a:ln>
              <a:noFill/>
            </a:ln>
          </p:spPr>
        </p:pic>
      </p:grpSp>
      <p:grpSp>
        <p:nvGrpSpPr>
          <p:cNvPr id="222" name="Google Shape;222;p23"/>
          <p:cNvGrpSpPr/>
          <p:nvPr/>
        </p:nvGrpSpPr>
        <p:grpSpPr>
          <a:xfrm>
            <a:off x="-1" y="901"/>
            <a:ext cx="9144002" cy="5142599"/>
            <a:chOff x="-1" y="1201"/>
            <a:chExt cx="12192002" cy="6856799"/>
          </a:xfrm>
        </p:grpSpPr>
        <p:pic>
          <p:nvPicPr>
            <p:cNvPr id="223" name="Google Shape;223;p23"/>
            <p:cNvPicPr preferRelativeResize="0"/>
            <p:nvPr/>
          </p:nvPicPr>
          <p:blipFill rotWithShape="1">
            <a:blip r:embed="rId5">
              <a:alphaModFix/>
            </a:blip>
            <a:srcRect r="27641"/>
            <a:stretch/>
          </p:blipFill>
          <p:spPr>
            <a:xfrm>
              <a:off x="9104241" y="6339632"/>
              <a:ext cx="3087761" cy="518368"/>
            </a:xfrm>
            <a:prstGeom prst="rect">
              <a:avLst/>
            </a:prstGeom>
            <a:noFill/>
            <a:ln>
              <a:noFill/>
            </a:ln>
          </p:spPr>
        </p:pic>
        <p:pic>
          <p:nvPicPr>
            <p:cNvPr id="224" name="Google Shape;224;p23"/>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225" name="Google Shape;225;p23"/>
            <p:cNvPicPr preferRelativeResize="0"/>
            <p:nvPr/>
          </p:nvPicPr>
          <p:blipFill rotWithShape="1">
            <a:blip r:embed="rId6">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4 Images">
  <p:cSld name="4 Images">
    <p:spTree>
      <p:nvGrpSpPr>
        <p:cNvPr id="1" name="Shape 226"/>
        <p:cNvGrpSpPr/>
        <p:nvPr/>
      </p:nvGrpSpPr>
      <p:grpSpPr>
        <a:xfrm>
          <a:off x="0" y="0"/>
          <a:ext cx="0" cy="0"/>
          <a:chOff x="0" y="0"/>
          <a:chExt cx="0" cy="0"/>
        </a:xfrm>
      </p:grpSpPr>
      <p:sp>
        <p:nvSpPr>
          <p:cNvPr id="227" name="Google Shape;227;p24"/>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500">
                <a:solidFill>
                  <a:srgbClr val="8D8D8D"/>
                </a:solidFill>
                <a:latin typeface="Verdana"/>
                <a:ea typeface="Verdana"/>
                <a:cs typeface="Verdana"/>
                <a:sym typeface="Verdana"/>
              </a:defRPr>
            </a:lvl1pPr>
            <a:lvl2pPr marL="0" marR="0" lvl="1" indent="0" algn="r" rtl="0">
              <a:spcBef>
                <a:spcPts val="0"/>
              </a:spcBef>
              <a:buNone/>
              <a:defRPr sz="500">
                <a:solidFill>
                  <a:srgbClr val="8D8D8D"/>
                </a:solidFill>
                <a:latin typeface="Verdana"/>
                <a:ea typeface="Verdana"/>
                <a:cs typeface="Verdana"/>
                <a:sym typeface="Verdana"/>
              </a:defRPr>
            </a:lvl2pPr>
            <a:lvl3pPr marL="0" marR="0" lvl="2" indent="0" algn="r" rtl="0">
              <a:spcBef>
                <a:spcPts val="0"/>
              </a:spcBef>
              <a:buNone/>
              <a:defRPr sz="500">
                <a:solidFill>
                  <a:srgbClr val="8D8D8D"/>
                </a:solidFill>
                <a:latin typeface="Verdana"/>
                <a:ea typeface="Verdana"/>
                <a:cs typeface="Verdana"/>
                <a:sym typeface="Verdana"/>
              </a:defRPr>
            </a:lvl3pPr>
            <a:lvl4pPr marL="0" marR="0" lvl="3" indent="0" algn="r" rtl="0">
              <a:spcBef>
                <a:spcPts val="0"/>
              </a:spcBef>
              <a:buNone/>
              <a:defRPr sz="500">
                <a:solidFill>
                  <a:srgbClr val="8D8D8D"/>
                </a:solidFill>
                <a:latin typeface="Verdana"/>
                <a:ea typeface="Verdana"/>
                <a:cs typeface="Verdana"/>
                <a:sym typeface="Verdana"/>
              </a:defRPr>
            </a:lvl4pPr>
            <a:lvl5pPr marL="0" marR="0" lvl="4" indent="0" algn="r" rtl="0">
              <a:spcBef>
                <a:spcPts val="0"/>
              </a:spcBef>
              <a:buNone/>
              <a:defRPr sz="500">
                <a:solidFill>
                  <a:srgbClr val="8D8D8D"/>
                </a:solidFill>
                <a:latin typeface="Verdana"/>
                <a:ea typeface="Verdana"/>
                <a:cs typeface="Verdana"/>
                <a:sym typeface="Verdana"/>
              </a:defRPr>
            </a:lvl5pPr>
            <a:lvl6pPr marL="0" marR="0" lvl="5" indent="0" algn="r" rtl="0">
              <a:spcBef>
                <a:spcPts val="0"/>
              </a:spcBef>
              <a:buNone/>
              <a:defRPr sz="500">
                <a:solidFill>
                  <a:srgbClr val="8D8D8D"/>
                </a:solidFill>
                <a:latin typeface="Verdana"/>
                <a:ea typeface="Verdana"/>
                <a:cs typeface="Verdana"/>
                <a:sym typeface="Verdana"/>
              </a:defRPr>
            </a:lvl6pPr>
            <a:lvl7pPr marL="0" marR="0" lvl="6" indent="0" algn="r" rtl="0">
              <a:spcBef>
                <a:spcPts val="0"/>
              </a:spcBef>
              <a:buNone/>
              <a:defRPr sz="500">
                <a:solidFill>
                  <a:srgbClr val="8D8D8D"/>
                </a:solidFill>
                <a:latin typeface="Verdana"/>
                <a:ea typeface="Verdana"/>
                <a:cs typeface="Verdana"/>
                <a:sym typeface="Verdana"/>
              </a:defRPr>
            </a:lvl7pPr>
            <a:lvl8pPr marL="0" marR="0" lvl="7" indent="0" algn="r" rtl="0">
              <a:spcBef>
                <a:spcPts val="0"/>
              </a:spcBef>
              <a:buNone/>
              <a:defRPr sz="500">
                <a:solidFill>
                  <a:srgbClr val="8D8D8D"/>
                </a:solidFill>
                <a:latin typeface="Verdana"/>
                <a:ea typeface="Verdana"/>
                <a:cs typeface="Verdana"/>
                <a:sym typeface="Verdana"/>
              </a:defRPr>
            </a:lvl8pPr>
            <a:lvl9pPr marL="0" marR="0" lvl="8" indent="0" algn="r" rtl="0">
              <a:spcBef>
                <a:spcPts val="0"/>
              </a:spcBef>
              <a:buNone/>
              <a:defRPr sz="500">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
              <a:t>‹#›</a:t>
            </a:fld>
            <a:endParaRPr/>
          </a:p>
        </p:txBody>
      </p:sp>
      <p:sp>
        <p:nvSpPr>
          <p:cNvPr id="228" name="Google Shape;228;p24"/>
          <p:cNvSpPr>
            <a:spLocks noGrp="1"/>
          </p:cNvSpPr>
          <p:nvPr>
            <p:ph type="pic" idx="2"/>
          </p:nvPr>
        </p:nvSpPr>
        <p:spPr>
          <a:xfrm>
            <a:off x="0" y="2824610"/>
            <a:ext cx="2258700" cy="17700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229" name="Google Shape;229;p24"/>
          <p:cNvSpPr>
            <a:spLocks noGrp="1"/>
          </p:cNvSpPr>
          <p:nvPr>
            <p:ph type="pic" idx="3"/>
          </p:nvPr>
        </p:nvSpPr>
        <p:spPr>
          <a:xfrm>
            <a:off x="2295144" y="2824610"/>
            <a:ext cx="2258700" cy="17700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230" name="Google Shape;230;p24"/>
          <p:cNvSpPr>
            <a:spLocks noGrp="1"/>
          </p:cNvSpPr>
          <p:nvPr>
            <p:ph type="pic" idx="4"/>
          </p:nvPr>
        </p:nvSpPr>
        <p:spPr>
          <a:xfrm>
            <a:off x="4590288" y="2824610"/>
            <a:ext cx="2258700" cy="17700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231" name="Google Shape;231;p24"/>
          <p:cNvSpPr>
            <a:spLocks noGrp="1"/>
          </p:cNvSpPr>
          <p:nvPr>
            <p:ph type="pic" idx="5"/>
          </p:nvPr>
        </p:nvSpPr>
        <p:spPr>
          <a:xfrm>
            <a:off x="6885432" y="2824610"/>
            <a:ext cx="2258700" cy="17700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232" name="Google Shape;232;p24"/>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 sz="900">
                <a:solidFill>
                  <a:srgbClr val="8D8D8D"/>
                </a:solidFill>
                <a:latin typeface="Verdana"/>
                <a:ea typeface="Verdana"/>
                <a:cs typeface="Verdana"/>
                <a:sym typeface="Verdana"/>
              </a:rPr>
              <a:t>‹#›</a:t>
            </a:fld>
            <a:endParaRPr sz="900">
              <a:solidFill>
                <a:srgbClr val="8D8D8D"/>
              </a:solidFill>
              <a:latin typeface="Verdana"/>
              <a:ea typeface="Verdana"/>
              <a:cs typeface="Verdana"/>
              <a:sym typeface="Verdana"/>
            </a:endParaRPr>
          </a:p>
        </p:txBody>
      </p:sp>
      <p:sp>
        <p:nvSpPr>
          <p:cNvPr id="233" name="Google Shape;233;p24"/>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500">
                <a:solidFill>
                  <a:srgbClr val="8D8D8D"/>
                </a:solidFill>
                <a:latin typeface="Verdana"/>
                <a:ea typeface="Verdana"/>
                <a:cs typeface="Verdana"/>
                <a:sym typeface="Verdana"/>
              </a:defRPr>
            </a:lvl1pPr>
            <a:lvl2pPr marR="0" lvl="1"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9pPr>
          </a:lstStyle>
          <a:p>
            <a:endParaRPr/>
          </a:p>
        </p:txBody>
      </p:sp>
      <p:sp>
        <p:nvSpPr>
          <p:cNvPr id="234" name="Google Shape;234;p24"/>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rgbClr val="333333"/>
              </a:buClr>
              <a:buSzPts val="2900"/>
              <a:buFont typeface="Verdana"/>
              <a:buNone/>
              <a:defRPr sz="2900" b="0" i="0" u="none" strike="noStrike" cap="none">
                <a:solidFill>
                  <a:srgbClr val="333333"/>
                </a:solidFill>
                <a:latin typeface="Verdana"/>
                <a:ea typeface="Verdana"/>
                <a:cs typeface="Verdana"/>
                <a:sym typeface="Verdana"/>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grpSp>
        <p:nvGrpSpPr>
          <p:cNvPr id="235" name="Google Shape;235;p24"/>
          <p:cNvGrpSpPr/>
          <p:nvPr/>
        </p:nvGrpSpPr>
        <p:grpSpPr>
          <a:xfrm>
            <a:off x="0" y="923"/>
            <a:ext cx="9144001" cy="5142577"/>
            <a:chOff x="0" y="1231"/>
            <a:chExt cx="12192001" cy="6856769"/>
          </a:xfrm>
        </p:grpSpPr>
        <p:pic>
          <p:nvPicPr>
            <p:cNvPr id="236" name="Google Shape;236;p24"/>
            <p:cNvPicPr preferRelativeResize="0"/>
            <p:nvPr/>
          </p:nvPicPr>
          <p:blipFill rotWithShape="1">
            <a:blip r:embed="rId2">
              <a:alphaModFix/>
            </a:blip>
            <a:srcRect r="27641"/>
            <a:stretch/>
          </p:blipFill>
          <p:spPr>
            <a:xfrm>
              <a:off x="9104241" y="6339633"/>
              <a:ext cx="3087761" cy="518367"/>
            </a:xfrm>
            <a:prstGeom prst="rect">
              <a:avLst/>
            </a:prstGeom>
            <a:noFill/>
            <a:ln>
              <a:noFill/>
            </a:ln>
          </p:spPr>
        </p:pic>
        <p:pic>
          <p:nvPicPr>
            <p:cNvPr id="237" name="Google Shape;237;p24"/>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238" name="Google Shape;238;p24"/>
            <p:cNvPicPr preferRelativeResize="0"/>
            <p:nvPr/>
          </p:nvPicPr>
          <p:blipFill rotWithShape="1">
            <a:blip r:embed="rId4">
              <a:alphaModFix/>
            </a:blip>
            <a:srcRect l="59898"/>
            <a:stretch/>
          </p:blipFill>
          <p:spPr>
            <a:xfrm>
              <a:off x="0" y="1231"/>
              <a:ext cx="927102" cy="315566"/>
            </a:xfrm>
            <a:prstGeom prst="rect">
              <a:avLst/>
            </a:prstGeom>
            <a:noFill/>
            <a:ln>
              <a:noFill/>
            </a:ln>
          </p:spPr>
        </p:pic>
      </p:grpSp>
      <p:grpSp>
        <p:nvGrpSpPr>
          <p:cNvPr id="239" name="Google Shape;239;p24"/>
          <p:cNvGrpSpPr/>
          <p:nvPr/>
        </p:nvGrpSpPr>
        <p:grpSpPr>
          <a:xfrm>
            <a:off x="-1" y="901"/>
            <a:ext cx="9144002" cy="5142599"/>
            <a:chOff x="-1" y="1201"/>
            <a:chExt cx="12192002" cy="6856799"/>
          </a:xfrm>
        </p:grpSpPr>
        <p:pic>
          <p:nvPicPr>
            <p:cNvPr id="240" name="Google Shape;240;p24"/>
            <p:cNvPicPr preferRelativeResize="0"/>
            <p:nvPr/>
          </p:nvPicPr>
          <p:blipFill rotWithShape="1">
            <a:blip r:embed="rId5">
              <a:alphaModFix/>
            </a:blip>
            <a:srcRect r="27641"/>
            <a:stretch/>
          </p:blipFill>
          <p:spPr>
            <a:xfrm>
              <a:off x="9104241" y="6339632"/>
              <a:ext cx="3087761" cy="518368"/>
            </a:xfrm>
            <a:prstGeom prst="rect">
              <a:avLst/>
            </a:prstGeom>
            <a:noFill/>
            <a:ln>
              <a:noFill/>
            </a:ln>
          </p:spPr>
        </p:pic>
        <p:pic>
          <p:nvPicPr>
            <p:cNvPr id="241" name="Google Shape;241;p24"/>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242" name="Google Shape;242;p24"/>
            <p:cNvPicPr preferRelativeResize="0"/>
            <p:nvPr/>
          </p:nvPicPr>
          <p:blipFill rotWithShape="1">
            <a:blip r:embed="rId6">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43"/>
        <p:cNvGrpSpPr/>
        <p:nvPr/>
      </p:nvGrpSpPr>
      <p:grpSpPr>
        <a:xfrm>
          <a:off x="0" y="0"/>
          <a:ext cx="0" cy="0"/>
          <a:chOff x="0" y="0"/>
          <a:chExt cx="0" cy="0"/>
        </a:xfrm>
      </p:grpSpPr>
      <p:sp>
        <p:nvSpPr>
          <p:cNvPr id="244" name="Google Shape;244;p25"/>
          <p:cNvSpPr txBox="1">
            <a:spLocks noGrp="1"/>
          </p:cNvSpPr>
          <p:nvPr>
            <p:ph type="body" idx="1"/>
          </p:nvPr>
        </p:nvSpPr>
        <p:spPr>
          <a:xfrm>
            <a:off x="589684" y="1369219"/>
            <a:ext cx="7886700" cy="32634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L="914400" marR="0" lvl="1" indent="-342900"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L="1371600" marR="0" lvl="2" indent="-323850"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245" name="Google Shape;245;p25"/>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500">
                <a:solidFill>
                  <a:srgbClr val="8D8D8D"/>
                </a:solidFill>
                <a:latin typeface="Verdana"/>
                <a:ea typeface="Verdana"/>
                <a:cs typeface="Verdana"/>
                <a:sym typeface="Verdana"/>
              </a:defRPr>
            </a:lvl1pPr>
            <a:lvl2pPr marL="0" marR="0" lvl="1" indent="0" algn="r" rtl="0">
              <a:spcBef>
                <a:spcPts val="0"/>
              </a:spcBef>
              <a:buNone/>
              <a:defRPr sz="500">
                <a:solidFill>
                  <a:srgbClr val="8D8D8D"/>
                </a:solidFill>
                <a:latin typeface="Verdana"/>
                <a:ea typeface="Verdana"/>
                <a:cs typeface="Verdana"/>
                <a:sym typeface="Verdana"/>
              </a:defRPr>
            </a:lvl2pPr>
            <a:lvl3pPr marL="0" marR="0" lvl="2" indent="0" algn="r" rtl="0">
              <a:spcBef>
                <a:spcPts val="0"/>
              </a:spcBef>
              <a:buNone/>
              <a:defRPr sz="500">
                <a:solidFill>
                  <a:srgbClr val="8D8D8D"/>
                </a:solidFill>
                <a:latin typeface="Verdana"/>
                <a:ea typeface="Verdana"/>
                <a:cs typeface="Verdana"/>
                <a:sym typeface="Verdana"/>
              </a:defRPr>
            </a:lvl3pPr>
            <a:lvl4pPr marL="0" marR="0" lvl="3" indent="0" algn="r" rtl="0">
              <a:spcBef>
                <a:spcPts val="0"/>
              </a:spcBef>
              <a:buNone/>
              <a:defRPr sz="500">
                <a:solidFill>
                  <a:srgbClr val="8D8D8D"/>
                </a:solidFill>
                <a:latin typeface="Verdana"/>
                <a:ea typeface="Verdana"/>
                <a:cs typeface="Verdana"/>
                <a:sym typeface="Verdana"/>
              </a:defRPr>
            </a:lvl4pPr>
            <a:lvl5pPr marL="0" marR="0" lvl="4" indent="0" algn="r" rtl="0">
              <a:spcBef>
                <a:spcPts val="0"/>
              </a:spcBef>
              <a:buNone/>
              <a:defRPr sz="500">
                <a:solidFill>
                  <a:srgbClr val="8D8D8D"/>
                </a:solidFill>
                <a:latin typeface="Verdana"/>
                <a:ea typeface="Verdana"/>
                <a:cs typeface="Verdana"/>
                <a:sym typeface="Verdana"/>
              </a:defRPr>
            </a:lvl5pPr>
            <a:lvl6pPr marL="0" marR="0" lvl="5" indent="0" algn="r" rtl="0">
              <a:spcBef>
                <a:spcPts val="0"/>
              </a:spcBef>
              <a:buNone/>
              <a:defRPr sz="500">
                <a:solidFill>
                  <a:srgbClr val="8D8D8D"/>
                </a:solidFill>
                <a:latin typeface="Verdana"/>
                <a:ea typeface="Verdana"/>
                <a:cs typeface="Verdana"/>
                <a:sym typeface="Verdana"/>
              </a:defRPr>
            </a:lvl6pPr>
            <a:lvl7pPr marL="0" marR="0" lvl="6" indent="0" algn="r" rtl="0">
              <a:spcBef>
                <a:spcPts val="0"/>
              </a:spcBef>
              <a:buNone/>
              <a:defRPr sz="500">
                <a:solidFill>
                  <a:srgbClr val="8D8D8D"/>
                </a:solidFill>
                <a:latin typeface="Verdana"/>
                <a:ea typeface="Verdana"/>
                <a:cs typeface="Verdana"/>
                <a:sym typeface="Verdana"/>
              </a:defRPr>
            </a:lvl7pPr>
            <a:lvl8pPr marL="0" marR="0" lvl="7" indent="0" algn="r" rtl="0">
              <a:spcBef>
                <a:spcPts val="0"/>
              </a:spcBef>
              <a:buNone/>
              <a:defRPr sz="500">
                <a:solidFill>
                  <a:srgbClr val="8D8D8D"/>
                </a:solidFill>
                <a:latin typeface="Verdana"/>
                <a:ea typeface="Verdana"/>
                <a:cs typeface="Verdana"/>
                <a:sym typeface="Verdana"/>
              </a:defRPr>
            </a:lvl8pPr>
            <a:lvl9pPr marL="0" marR="0" lvl="8" indent="0" algn="r" rtl="0">
              <a:spcBef>
                <a:spcPts val="0"/>
              </a:spcBef>
              <a:buNone/>
              <a:defRPr sz="500">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
              <a:t>‹#›</a:t>
            </a:fld>
            <a:endParaRPr/>
          </a:p>
        </p:txBody>
      </p:sp>
      <p:sp>
        <p:nvSpPr>
          <p:cNvPr id="246" name="Google Shape;246;p25"/>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 sz="900">
                <a:solidFill>
                  <a:srgbClr val="8D8D8D"/>
                </a:solidFill>
                <a:latin typeface="Verdana"/>
                <a:ea typeface="Verdana"/>
                <a:cs typeface="Verdana"/>
                <a:sym typeface="Verdana"/>
              </a:rPr>
              <a:t>‹#›</a:t>
            </a:fld>
            <a:endParaRPr sz="900">
              <a:solidFill>
                <a:srgbClr val="8D8D8D"/>
              </a:solidFill>
              <a:latin typeface="Verdana"/>
              <a:ea typeface="Verdana"/>
              <a:cs typeface="Verdana"/>
              <a:sym typeface="Verdana"/>
            </a:endParaRPr>
          </a:p>
        </p:txBody>
      </p:sp>
      <p:sp>
        <p:nvSpPr>
          <p:cNvPr id="247" name="Google Shape;247;p25"/>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500">
                <a:solidFill>
                  <a:srgbClr val="8D8D8D"/>
                </a:solidFill>
                <a:latin typeface="Verdana"/>
                <a:ea typeface="Verdana"/>
                <a:cs typeface="Verdana"/>
                <a:sym typeface="Verdana"/>
              </a:defRPr>
            </a:lvl1pPr>
            <a:lvl2pPr marR="0" lvl="1"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9pPr>
          </a:lstStyle>
          <a:p>
            <a:endParaRPr/>
          </a:p>
        </p:txBody>
      </p:sp>
      <p:sp>
        <p:nvSpPr>
          <p:cNvPr id="248" name="Google Shape;248;p25"/>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rgbClr val="333333"/>
              </a:buClr>
              <a:buSzPts val="2900"/>
              <a:buFont typeface="Verdana"/>
              <a:buNone/>
              <a:defRPr sz="2900" b="0" i="0" u="none" strike="noStrike" cap="none">
                <a:solidFill>
                  <a:srgbClr val="333333"/>
                </a:solidFill>
                <a:latin typeface="Verdana"/>
                <a:ea typeface="Verdana"/>
                <a:cs typeface="Verdana"/>
                <a:sym typeface="Verdana"/>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grpSp>
        <p:nvGrpSpPr>
          <p:cNvPr id="249" name="Google Shape;249;p25"/>
          <p:cNvGrpSpPr/>
          <p:nvPr/>
        </p:nvGrpSpPr>
        <p:grpSpPr>
          <a:xfrm>
            <a:off x="0" y="923"/>
            <a:ext cx="9144001" cy="5142577"/>
            <a:chOff x="0" y="1231"/>
            <a:chExt cx="12192001" cy="6856769"/>
          </a:xfrm>
        </p:grpSpPr>
        <p:pic>
          <p:nvPicPr>
            <p:cNvPr id="250" name="Google Shape;250;p25"/>
            <p:cNvPicPr preferRelativeResize="0"/>
            <p:nvPr/>
          </p:nvPicPr>
          <p:blipFill rotWithShape="1">
            <a:blip r:embed="rId2">
              <a:alphaModFix/>
            </a:blip>
            <a:srcRect r="27641"/>
            <a:stretch/>
          </p:blipFill>
          <p:spPr>
            <a:xfrm>
              <a:off x="9104241" y="6339633"/>
              <a:ext cx="3087761" cy="518367"/>
            </a:xfrm>
            <a:prstGeom prst="rect">
              <a:avLst/>
            </a:prstGeom>
            <a:noFill/>
            <a:ln>
              <a:noFill/>
            </a:ln>
          </p:spPr>
        </p:pic>
        <p:pic>
          <p:nvPicPr>
            <p:cNvPr id="251" name="Google Shape;251;p25"/>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252" name="Google Shape;252;p25"/>
            <p:cNvPicPr preferRelativeResize="0"/>
            <p:nvPr/>
          </p:nvPicPr>
          <p:blipFill rotWithShape="1">
            <a:blip r:embed="rId4">
              <a:alphaModFix/>
            </a:blip>
            <a:srcRect l="59898"/>
            <a:stretch/>
          </p:blipFill>
          <p:spPr>
            <a:xfrm>
              <a:off x="0" y="1231"/>
              <a:ext cx="927102" cy="315566"/>
            </a:xfrm>
            <a:prstGeom prst="rect">
              <a:avLst/>
            </a:prstGeom>
            <a:noFill/>
            <a:ln>
              <a:noFill/>
            </a:ln>
          </p:spPr>
        </p:pic>
      </p:grpSp>
      <p:grpSp>
        <p:nvGrpSpPr>
          <p:cNvPr id="253" name="Google Shape;253;p25"/>
          <p:cNvGrpSpPr/>
          <p:nvPr/>
        </p:nvGrpSpPr>
        <p:grpSpPr>
          <a:xfrm>
            <a:off x="-1" y="901"/>
            <a:ext cx="9144002" cy="5142599"/>
            <a:chOff x="-1" y="1201"/>
            <a:chExt cx="12192002" cy="6856799"/>
          </a:xfrm>
        </p:grpSpPr>
        <p:pic>
          <p:nvPicPr>
            <p:cNvPr id="254" name="Google Shape;254;p25"/>
            <p:cNvPicPr preferRelativeResize="0"/>
            <p:nvPr/>
          </p:nvPicPr>
          <p:blipFill rotWithShape="1">
            <a:blip r:embed="rId5">
              <a:alphaModFix/>
            </a:blip>
            <a:srcRect r="27641"/>
            <a:stretch/>
          </p:blipFill>
          <p:spPr>
            <a:xfrm>
              <a:off x="9104241" y="6339632"/>
              <a:ext cx="3087761" cy="518368"/>
            </a:xfrm>
            <a:prstGeom prst="rect">
              <a:avLst/>
            </a:prstGeom>
            <a:noFill/>
            <a:ln>
              <a:noFill/>
            </a:ln>
          </p:spPr>
        </p:pic>
        <p:pic>
          <p:nvPicPr>
            <p:cNvPr id="255" name="Google Shape;255;p25"/>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256" name="Google Shape;256;p25"/>
            <p:cNvPicPr preferRelativeResize="0"/>
            <p:nvPr/>
          </p:nvPicPr>
          <p:blipFill rotWithShape="1">
            <a:blip r:embed="rId6">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257"/>
        <p:cNvGrpSpPr/>
        <p:nvPr/>
      </p:nvGrpSpPr>
      <p:grpSpPr>
        <a:xfrm>
          <a:off x="0" y="0"/>
          <a:ext cx="0" cy="0"/>
          <a:chOff x="0" y="0"/>
          <a:chExt cx="0" cy="0"/>
        </a:xfrm>
      </p:grpSpPr>
      <p:sp>
        <p:nvSpPr>
          <p:cNvPr id="258" name="Google Shape;258;p26"/>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500">
                <a:solidFill>
                  <a:srgbClr val="8D8D8D"/>
                </a:solidFill>
                <a:latin typeface="Verdana"/>
                <a:ea typeface="Verdana"/>
                <a:cs typeface="Verdana"/>
                <a:sym typeface="Verdana"/>
              </a:defRPr>
            </a:lvl1pPr>
            <a:lvl2pPr marL="0" marR="0" lvl="1" indent="0" algn="r" rtl="0">
              <a:spcBef>
                <a:spcPts val="0"/>
              </a:spcBef>
              <a:buNone/>
              <a:defRPr sz="500">
                <a:solidFill>
                  <a:srgbClr val="8D8D8D"/>
                </a:solidFill>
                <a:latin typeface="Verdana"/>
                <a:ea typeface="Verdana"/>
                <a:cs typeface="Verdana"/>
                <a:sym typeface="Verdana"/>
              </a:defRPr>
            </a:lvl2pPr>
            <a:lvl3pPr marL="0" marR="0" lvl="2" indent="0" algn="r" rtl="0">
              <a:spcBef>
                <a:spcPts val="0"/>
              </a:spcBef>
              <a:buNone/>
              <a:defRPr sz="500">
                <a:solidFill>
                  <a:srgbClr val="8D8D8D"/>
                </a:solidFill>
                <a:latin typeface="Verdana"/>
                <a:ea typeface="Verdana"/>
                <a:cs typeface="Verdana"/>
                <a:sym typeface="Verdana"/>
              </a:defRPr>
            </a:lvl3pPr>
            <a:lvl4pPr marL="0" marR="0" lvl="3" indent="0" algn="r" rtl="0">
              <a:spcBef>
                <a:spcPts val="0"/>
              </a:spcBef>
              <a:buNone/>
              <a:defRPr sz="500">
                <a:solidFill>
                  <a:srgbClr val="8D8D8D"/>
                </a:solidFill>
                <a:latin typeface="Verdana"/>
                <a:ea typeface="Verdana"/>
                <a:cs typeface="Verdana"/>
                <a:sym typeface="Verdana"/>
              </a:defRPr>
            </a:lvl4pPr>
            <a:lvl5pPr marL="0" marR="0" lvl="4" indent="0" algn="r" rtl="0">
              <a:spcBef>
                <a:spcPts val="0"/>
              </a:spcBef>
              <a:buNone/>
              <a:defRPr sz="500">
                <a:solidFill>
                  <a:srgbClr val="8D8D8D"/>
                </a:solidFill>
                <a:latin typeface="Verdana"/>
                <a:ea typeface="Verdana"/>
                <a:cs typeface="Verdana"/>
                <a:sym typeface="Verdana"/>
              </a:defRPr>
            </a:lvl5pPr>
            <a:lvl6pPr marL="0" marR="0" lvl="5" indent="0" algn="r" rtl="0">
              <a:spcBef>
                <a:spcPts val="0"/>
              </a:spcBef>
              <a:buNone/>
              <a:defRPr sz="500">
                <a:solidFill>
                  <a:srgbClr val="8D8D8D"/>
                </a:solidFill>
                <a:latin typeface="Verdana"/>
                <a:ea typeface="Verdana"/>
                <a:cs typeface="Verdana"/>
                <a:sym typeface="Verdana"/>
              </a:defRPr>
            </a:lvl6pPr>
            <a:lvl7pPr marL="0" marR="0" lvl="6" indent="0" algn="r" rtl="0">
              <a:spcBef>
                <a:spcPts val="0"/>
              </a:spcBef>
              <a:buNone/>
              <a:defRPr sz="500">
                <a:solidFill>
                  <a:srgbClr val="8D8D8D"/>
                </a:solidFill>
                <a:latin typeface="Verdana"/>
                <a:ea typeface="Verdana"/>
                <a:cs typeface="Verdana"/>
                <a:sym typeface="Verdana"/>
              </a:defRPr>
            </a:lvl7pPr>
            <a:lvl8pPr marL="0" marR="0" lvl="7" indent="0" algn="r" rtl="0">
              <a:spcBef>
                <a:spcPts val="0"/>
              </a:spcBef>
              <a:buNone/>
              <a:defRPr sz="500">
                <a:solidFill>
                  <a:srgbClr val="8D8D8D"/>
                </a:solidFill>
                <a:latin typeface="Verdana"/>
                <a:ea typeface="Verdana"/>
                <a:cs typeface="Verdana"/>
                <a:sym typeface="Verdana"/>
              </a:defRPr>
            </a:lvl8pPr>
            <a:lvl9pPr marL="0" marR="0" lvl="8" indent="0" algn="r" rtl="0">
              <a:spcBef>
                <a:spcPts val="0"/>
              </a:spcBef>
              <a:buNone/>
              <a:defRPr sz="500">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
              <a:t>‹#›</a:t>
            </a:fld>
            <a:endParaRPr/>
          </a:p>
        </p:txBody>
      </p:sp>
      <p:sp>
        <p:nvSpPr>
          <p:cNvPr id="259" name="Google Shape;259;p26"/>
          <p:cNvSpPr txBox="1">
            <a:spLocks noGrp="1"/>
          </p:cNvSpPr>
          <p:nvPr>
            <p:ph type="body" idx="1"/>
          </p:nvPr>
        </p:nvSpPr>
        <p:spPr>
          <a:xfrm>
            <a:off x="589684" y="1375964"/>
            <a:ext cx="2539500" cy="32676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L="914400" marR="0" lvl="1" indent="-342900"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L="1371600" marR="0" lvl="2" indent="-323850"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260" name="Google Shape;260;p26"/>
          <p:cNvSpPr txBox="1">
            <a:spLocks noGrp="1"/>
          </p:cNvSpPr>
          <p:nvPr>
            <p:ph type="body" idx="2"/>
          </p:nvPr>
        </p:nvSpPr>
        <p:spPr>
          <a:xfrm>
            <a:off x="3277574" y="1375964"/>
            <a:ext cx="2539500" cy="32676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L="914400" marR="0" lvl="1" indent="-342900"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L="1371600" marR="0" lvl="2" indent="-323850"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261" name="Google Shape;261;p26"/>
          <p:cNvSpPr txBox="1">
            <a:spLocks noGrp="1"/>
          </p:cNvSpPr>
          <p:nvPr>
            <p:ph type="body" idx="3"/>
          </p:nvPr>
        </p:nvSpPr>
        <p:spPr>
          <a:xfrm>
            <a:off x="5936888" y="1371767"/>
            <a:ext cx="2539500" cy="32676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L="914400" marR="0" lvl="1" indent="-342900"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L="1371600" marR="0" lvl="2" indent="-323850"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262" name="Google Shape;262;p26"/>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 sz="900">
                <a:solidFill>
                  <a:srgbClr val="8D8D8D"/>
                </a:solidFill>
                <a:latin typeface="Verdana"/>
                <a:ea typeface="Verdana"/>
                <a:cs typeface="Verdana"/>
                <a:sym typeface="Verdana"/>
              </a:rPr>
              <a:t>‹#›</a:t>
            </a:fld>
            <a:endParaRPr sz="900">
              <a:solidFill>
                <a:srgbClr val="8D8D8D"/>
              </a:solidFill>
              <a:latin typeface="Verdana"/>
              <a:ea typeface="Verdana"/>
              <a:cs typeface="Verdana"/>
              <a:sym typeface="Verdana"/>
            </a:endParaRPr>
          </a:p>
        </p:txBody>
      </p:sp>
      <p:sp>
        <p:nvSpPr>
          <p:cNvPr id="263" name="Google Shape;263;p26"/>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500">
                <a:solidFill>
                  <a:srgbClr val="8D8D8D"/>
                </a:solidFill>
                <a:latin typeface="Verdana"/>
                <a:ea typeface="Verdana"/>
                <a:cs typeface="Verdana"/>
                <a:sym typeface="Verdana"/>
              </a:defRPr>
            </a:lvl1pPr>
            <a:lvl2pPr marR="0" lvl="1"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9pPr>
          </a:lstStyle>
          <a:p>
            <a:endParaRPr/>
          </a:p>
        </p:txBody>
      </p:sp>
      <p:sp>
        <p:nvSpPr>
          <p:cNvPr id="264" name="Google Shape;264;p26"/>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rgbClr val="333333"/>
              </a:buClr>
              <a:buSzPts val="2900"/>
              <a:buFont typeface="Verdana"/>
              <a:buNone/>
              <a:defRPr sz="2900" b="0" i="0" u="none" strike="noStrike" cap="none">
                <a:solidFill>
                  <a:srgbClr val="333333"/>
                </a:solidFill>
                <a:latin typeface="Verdana"/>
                <a:ea typeface="Verdana"/>
                <a:cs typeface="Verdana"/>
                <a:sym typeface="Verdana"/>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grpSp>
        <p:nvGrpSpPr>
          <p:cNvPr id="265" name="Google Shape;265;p26"/>
          <p:cNvGrpSpPr/>
          <p:nvPr/>
        </p:nvGrpSpPr>
        <p:grpSpPr>
          <a:xfrm>
            <a:off x="0" y="923"/>
            <a:ext cx="9144001" cy="5142577"/>
            <a:chOff x="0" y="1231"/>
            <a:chExt cx="12192001" cy="6856769"/>
          </a:xfrm>
        </p:grpSpPr>
        <p:pic>
          <p:nvPicPr>
            <p:cNvPr id="266" name="Google Shape;266;p26"/>
            <p:cNvPicPr preferRelativeResize="0"/>
            <p:nvPr/>
          </p:nvPicPr>
          <p:blipFill rotWithShape="1">
            <a:blip r:embed="rId2">
              <a:alphaModFix/>
            </a:blip>
            <a:srcRect r="27641"/>
            <a:stretch/>
          </p:blipFill>
          <p:spPr>
            <a:xfrm>
              <a:off x="9104241" y="6339633"/>
              <a:ext cx="3087761" cy="518367"/>
            </a:xfrm>
            <a:prstGeom prst="rect">
              <a:avLst/>
            </a:prstGeom>
            <a:noFill/>
            <a:ln>
              <a:noFill/>
            </a:ln>
          </p:spPr>
        </p:pic>
        <p:pic>
          <p:nvPicPr>
            <p:cNvPr id="267" name="Google Shape;267;p26"/>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268" name="Google Shape;268;p26"/>
            <p:cNvPicPr preferRelativeResize="0"/>
            <p:nvPr/>
          </p:nvPicPr>
          <p:blipFill rotWithShape="1">
            <a:blip r:embed="rId4">
              <a:alphaModFix/>
            </a:blip>
            <a:srcRect l="59898"/>
            <a:stretch/>
          </p:blipFill>
          <p:spPr>
            <a:xfrm>
              <a:off x="0" y="1231"/>
              <a:ext cx="927102" cy="315566"/>
            </a:xfrm>
            <a:prstGeom prst="rect">
              <a:avLst/>
            </a:prstGeom>
            <a:noFill/>
            <a:ln>
              <a:noFill/>
            </a:ln>
          </p:spPr>
        </p:pic>
      </p:grpSp>
      <p:grpSp>
        <p:nvGrpSpPr>
          <p:cNvPr id="269" name="Google Shape;269;p26"/>
          <p:cNvGrpSpPr/>
          <p:nvPr/>
        </p:nvGrpSpPr>
        <p:grpSpPr>
          <a:xfrm>
            <a:off x="-1" y="901"/>
            <a:ext cx="9144002" cy="5142599"/>
            <a:chOff x="-1" y="1201"/>
            <a:chExt cx="12192002" cy="6856799"/>
          </a:xfrm>
        </p:grpSpPr>
        <p:pic>
          <p:nvPicPr>
            <p:cNvPr id="270" name="Google Shape;270;p26"/>
            <p:cNvPicPr preferRelativeResize="0"/>
            <p:nvPr/>
          </p:nvPicPr>
          <p:blipFill rotWithShape="1">
            <a:blip r:embed="rId5">
              <a:alphaModFix/>
            </a:blip>
            <a:srcRect r="27641"/>
            <a:stretch/>
          </p:blipFill>
          <p:spPr>
            <a:xfrm>
              <a:off x="9104241" y="6339632"/>
              <a:ext cx="3087761" cy="518368"/>
            </a:xfrm>
            <a:prstGeom prst="rect">
              <a:avLst/>
            </a:prstGeom>
            <a:noFill/>
            <a:ln>
              <a:noFill/>
            </a:ln>
          </p:spPr>
        </p:pic>
        <p:pic>
          <p:nvPicPr>
            <p:cNvPr id="271" name="Google Shape;271;p26"/>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272" name="Google Shape;272;p26"/>
            <p:cNvPicPr preferRelativeResize="0"/>
            <p:nvPr/>
          </p:nvPicPr>
          <p:blipFill rotWithShape="1">
            <a:blip r:embed="rId6">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_Two Content">
  <p:cSld name="2_Two Content">
    <p:spTree>
      <p:nvGrpSpPr>
        <p:cNvPr id="1" name="Shape 273"/>
        <p:cNvGrpSpPr/>
        <p:nvPr/>
      </p:nvGrpSpPr>
      <p:grpSpPr>
        <a:xfrm>
          <a:off x="0" y="0"/>
          <a:ext cx="0" cy="0"/>
          <a:chOff x="0" y="0"/>
          <a:chExt cx="0" cy="0"/>
        </a:xfrm>
      </p:grpSpPr>
      <p:sp>
        <p:nvSpPr>
          <p:cNvPr id="274" name="Google Shape;274;p27"/>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500">
                <a:solidFill>
                  <a:srgbClr val="8D8D8D"/>
                </a:solidFill>
                <a:latin typeface="Verdana"/>
                <a:ea typeface="Verdana"/>
                <a:cs typeface="Verdana"/>
                <a:sym typeface="Verdana"/>
              </a:defRPr>
            </a:lvl1pPr>
            <a:lvl2pPr marL="0" marR="0" lvl="1" indent="0" algn="r" rtl="0">
              <a:spcBef>
                <a:spcPts val="0"/>
              </a:spcBef>
              <a:buNone/>
              <a:defRPr sz="500">
                <a:solidFill>
                  <a:srgbClr val="8D8D8D"/>
                </a:solidFill>
                <a:latin typeface="Verdana"/>
                <a:ea typeface="Verdana"/>
                <a:cs typeface="Verdana"/>
                <a:sym typeface="Verdana"/>
              </a:defRPr>
            </a:lvl2pPr>
            <a:lvl3pPr marL="0" marR="0" lvl="2" indent="0" algn="r" rtl="0">
              <a:spcBef>
                <a:spcPts val="0"/>
              </a:spcBef>
              <a:buNone/>
              <a:defRPr sz="500">
                <a:solidFill>
                  <a:srgbClr val="8D8D8D"/>
                </a:solidFill>
                <a:latin typeface="Verdana"/>
                <a:ea typeface="Verdana"/>
                <a:cs typeface="Verdana"/>
                <a:sym typeface="Verdana"/>
              </a:defRPr>
            </a:lvl3pPr>
            <a:lvl4pPr marL="0" marR="0" lvl="3" indent="0" algn="r" rtl="0">
              <a:spcBef>
                <a:spcPts val="0"/>
              </a:spcBef>
              <a:buNone/>
              <a:defRPr sz="500">
                <a:solidFill>
                  <a:srgbClr val="8D8D8D"/>
                </a:solidFill>
                <a:latin typeface="Verdana"/>
                <a:ea typeface="Verdana"/>
                <a:cs typeface="Verdana"/>
                <a:sym typeface="Verdana"/>
              </a:defRPr>
            </a:lvl4pPr>
            <a:lvl5pPr marL="0" marR="0" lvl="4" indent="0" algn="r" rtl="0">
              <a:spcBef>
                <a:spcPts val="0"/>
              </a:spcBef>
              <a:buNone/>
              <a:defRPr sz="500">
                <a:solidFill>
                  <a:srgbClr val="8D8D8D"/>
                </a:solidFill>
                <a:latin typeface="Verdana"/>
                <a:ea typeface="Verdana"/>
                <a:cs typeface="Verdana"/>
                <a:sym typeface="Verdana"/>
              </a:defRPr>
            </a:lvl5pPr>
            <a:lvl6pPr marL="0" marR="0" lvl="5" indent="0" algn="r" rtl="0">
              <a:spcBef>
                <a:spcPts val="0"/>
              </a:spcBef>
              <a:buNone/>
              <a:defRPr sz="500">
                <a:solidFill>
                  <a:srgbClr val="8D8D8D"/>
                </a:solidFill>
                <a:latin typeface="Verdana"/>
                <a:ea typeface="Verdana"/>
                <a:cs typeface="Verdana"/>
                <a:sym typeface="Verdana"/>
              </a:defRPr>
            </a:lvl6pPr>
            <a:lvl7pPr marL="0" marR="0" lvl="6" indent="0" algn="r" rtl="0">
              <a:spcBef>
                <a:spcPts val="0"/>
              </a:spcBef>
              <a:buNone/>
              <a:defRPr sz="500">
                <a:solidFill>
                  <a:srgbClr val="8D8D8D"/>
                </a:solidFill>
                <a:latin typeface="Verdana"/>
                <a:ea typeface="Verdana"/>
                <a:cs typeface="Verdana"/>
                <a:sym typeface="Verdana"/>
              </a:defRPr>
            </a:lvl7pPr>
            <a:lvl8pPr marL="0" marR="0" lvl="7" indent="0" algn="r" rtl="0">
              <a:spcBef>
                <a:spcPts val="0"/>
              </a:spcBef>
              <a:buNone/>
              <a:defRPr sz="500">
                <a:solidFill>
                  <a:srgbClr val="8D8D8D"/>
                </a:solidFill>
                <a:latin typeface="Verdana"/>
                <a:ea typeface="Verdana"/>
                <a:cs typeface="Verdana"/>
                <a:sym typeface="Verdana"/>
              </a:defRPr>
            </a:lvl8pPr>
            <a:lvl9pPr marL="0" marR="0" lvl="8" indent="0" algn="r" rtl="0">
              <a:spcBef>
                <a:spcPts val="0"/>
              </a:spcBef>
              <a:buNone/>
              <a:defRPr sz="500">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
              <a:t>‹#›</a:t>
            </a:fld>
            <a:endParaRPr/>
          </a:p>
        </p:txBody>
      </p:sp>
      <p:sp>
        <p:nvSpPr>
          <p:cNvPr id="275" name="Google Shape;275;p27"/>
          <p:cNvSpPr txBox="1">
            <a:spLocks noGrp="1"/>
          </p:cNvSpPr>
          <p:nvPr>
            <p:ph type="body" idx="1"/>
          </p:nvPr>
        </p:nvSpPr>
        <p:spPr>
          <a:xfrm>
            <a:off x="586002" y="1464968"/>
            <a:ext cx="1671000" cy="31317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L="914400" marR="0" lvl="1" indent="-342900"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L="1371600" marR="0" lvl="2" indent="-323850"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276" name="Google Shape;276;p27"/>
          <p:cNvSpPr txBox="1">
            <a:spLocks noGrp="1"/>
          </p:cNvSpPr>
          <p:nvPr>
            <p:ph type="body" idx="2"/>
          </p:nvPr>
        </p:nvSpPr>
        <p:spPr>
          <a:xfrm>
            <a:off x="2659172" y="1464968"/>
            <a:ext cx="1671000" cy="31317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L="914400" marR="0" lvl="1" indent="-342900"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L="1371600" marR="0" lvl="2" indent="-323850"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277" name="Google Shape;277;p27"/>
          <p:cNvSpPr txBox="1">
            <a:spLocks noGrp="1"/>
          </p:cNvSpPr>
          <p:nvPr>
            <p:ph type="body" idx="3"/>
          </p:nvPr>
        </p:nvSpPr>
        <p:spPr>
          <a:xfrm>
            <a:off x="4732341" y="1464968"/>
            <a:ext cx="1671000" cy="31317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L="914400" marR="0" lvl="1" indent="-342900"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L="1371600" marR="0" lvl="2" indent="-323850"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278" name="Google Shape;278;p27"/>
          <p:cNvSpPr txBox="1">
            <a:spLocks noGrp="1"/>
          </p:cNvSpPr>
          <p:nvPr>
            <p:ph type="body" idx="4"/>
          </p:nvPr>
        </p:nvSpPr>
        <p:spPr>
          <a:xfrm>
            <a:off x="6805513" y="1464968"/>
            <a:ext cx="1671000" cy="31317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L="914400" marR="0" lvl="1" indent="-342900"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L="1371600" marR="0" lvl="2" indent="-323850"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279" name="Google Shape;279;p27"/>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 sz="900">
                <a:solidFill>
                  <a:srgbClr val="8D8D8D"/>
                </a:solidFill>
                <a:latin typeface="Verdana"/>
                <a:ea typeface="Verdana"/>
                <a:cs typeface="Verdana"/>
                <a:sym typeface="Verdana"/>
              </a:rPr>
              <a:t>‹#›</a:t>
            </a:fld>
            <a:endParaRPr sz="900">
              <a:solidFill>
                <a:srgbClr val="8D8D8D"/>
              </a:solidFill>
              <a:latin typeface="Verdana"/>
              <a:ea typeface="Verdana"/>
              <a:cs typeface="Verdana"/>
              <a:sym typeface="Verdana"/>
            </a:endParaRPr>
          </a:p>
        </p:txBody>
      </p:sp>
      <p:sp>
        <p:nvSpPr>
          <p:cNvPr id="280" name="Google Shape;280;p27"/>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500">
                <a:solidFill>
                  <a:srgbClr val="8D8D8D"/>
                </a:solidFill>
                <a:latin typeface="Verdana"/>
                <a:ea typeface="Verdana"/>
                <a:cs typeface="Verdana"/>
                <a:sym typeface="Verdana"/>
              </a:defRPr>
            </a:lvl1pPr>
            <a:lvl2pPr marR="0" lvl="1"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9pPr>
          </a:lstStyle>
          <a:p>
            <a:endParaRPr/>
          </a:p>
        </p:txBody>
      </p:sp>
      <p:sp>
        <p:nvSpPr>
          <p:cNvPr id="281" name="Google Shape;281;p27"/>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rgbClr val="333333"/>
              </a:buClr>
              <a:buSzPts val="2900"/>
              <a:buFont typeface="Verdana"/>
              <a:buNone/>
              <a:defRPr sz="2900" b="0" i="0" u="none" strike="noStrike" cap="none">
                <a:solidFill>
                  <a:srgbClr val="333333"/>
                </a:solidFill>
                <a:latin typeface="Verdana"/>
                <a:ea typeface="Verdana"/>
                <a:cs typeface="Verdana"/>
                <a:sym typeface="Verdana"/>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grpSp>
        <p:nvGrpSpPr>
          <p:cNvPr id="282" name="Google Shape;282;p27"/>
          <p:cNvGrpSpPr/>
          <p:nvPr/>
        </p:nvGrpSpPr>
        <p:grpSpPr>
          <a:xfrm>
            <a:off x="0" y="923"/>
            <a:ext cx="9144001" cy="5142577"/>
            <a:chOff x="0" y="1231"/>
            <a:chExt cx="12192001" cy="6856769"/>
          </a:xfrm>
        </p:grpSpPr>
        <p:pic>
          <p:nvPicPr>
            <p:cNvPr id="283" name="Google Shape;283;p27"/>
            <p:cNvPicPr preferRelativeResize="0"/>
            <p:nvPr/>
          </p:nvPicPr>
          <p:blipFill rotWithShape="1">
            <a:blip r:embed="rId2">
              <a:alphaModFix/>
            </a:blip>
            <a:srcRect r="27641"/>
            <a:stretch/>
          </p:blipFill>
          <p:spPr>
            <a:xfrm>
              <a:off x="9104241" y="6339633"/>
              <a:ext cx="3087761" cy="518367"/>
            </a:xfrm>
            <a:prstGeom prst="rect">
              <a:avLst/>
            </a:prstGeom>
            <a:noFill/>
            <a:ln>
              <a:noFill/>
            </a:ln>
          </p:spPr>
        </p:pic>
        <p:pic>
          <p:nvPicPr>
            <p:cNvPr id="284" name="Google Shape;284;p27"/>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285" name="Google Shape;285;p27"/>
            <p:cNvPicPr preferRelativeResize="0"/>
            <p:nvPr/>
          </p:nvPicPr>
          <p:blipFill rotWithShape="1">
            <a:blip r:embed="rId4">
              <a:alphaModFix/>
            </a:blip>
            <a:srcRect l="59898"/>
            <a:stretch/>
          </p:blipFill>
          <p:spPr>
            <a:xfrm>
              <a:off x="0" y="1231"/>
              <a:ext cx="927102" cy="315566"/>
            </a:xfrm>
            <a:prstGeom prst="rect">
              <a:avLst/>
            </a:prstGeom>
            <a:noFill/>
            <a:ln>
              <a:noFill/>
            </a:ln>
          </p:spPr>
        </p:pic>
      </p:grpSp>
      <p:grpSp>
        <p:nvGrpSpPr>
          <p:cNvPr id="286" name="Google Shape;286;p27"/>
          <p:cNvGrpSpPr/>
          <p:nvPr/>
        </p:nvGrpSpPr>
        <p:grpSpPr>
          <a:xfrm>
            <a:off x="-1" y="901"/>
            <a:ext cx="9144002" cy="5142599"/>
            <a:chOff x="-1" y="1201"/>
            <a:chExt cx="12192002" cy="6856799"/>
          </a:xfrm>
        </p:grpSpPr>
        <p:pic>
          <p:nvPicPr>
            <p:cNvPr id="287" name="Google Shape;287;p27"/>
            <p:cNvPicPr preferRelativeResize="0"/>
            <p:nvPr/>
          </p:nvPicPr>
          <p:blipFill rotWithShape="1">
            <a:blip r:embed="rId5">
              <a:alphaModFix/>
            </a:blip>
            <a:srcRect r="27641"/>
            <a:stretch/>
          </p:blipFill>
          <p:spPr>
            <a:xfrm>
              <a:off x="9104241" y="6339632"/>
              <a:ext cx="3087761" cy="518368"/>
            </a:xfrm>
            <a:prstGeom prst="rect">
              <a:avLst/>
            </a:prstGeom>
            <a:noFill/>
            <a:ln>
              <a:noFill/>
            </a:ln>
          </p:spPr>
        </p:pic>
        <p:pic>
          <p:nvPicPr>
            <p:cNvPr id="288" name="Google Shape;288;p27"/>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289" name="Google Shape;289;p27"/>
            <p:cNvPicPr preferRelativeResize="0"/>
            <p:nvPr/>
          </p:nvPicPr>
          <p:blipFill rotWithShape="1">
            <a:blip r:embed="rId6">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90"/>
        <p:cNvGrpSpPr/>
        <p:nvPr/>
      </p:nvGrpSpPr>
      <p:grpSpPr>
        <a:xfrm>
          <a:off x="0" y="0"/>
          <a:ext cx="0" cy="0"/>
          <a:chOff x="0" y="0"/>
          <a:chExt cx="0" cy="0"/>
        </a:xfrm>
      </p:grpSpPr>
      <p:sp>
        <p:nvSpPr>
          <p:cNvPr id="291" name="Google Shape;291;p28"/>
          <p:cNvSpPr txBox="1">
            <a:spLocks noGrp="1"/>
          </p:cNvSpPr>
          <p:nvPr>
            <p:ph type="body" idx="1"/>
          </p:nvPr>
        </p:nvSpPr>
        <p:spPr>
          <a:xfrm>
            <a:off x="589684" y="1369219"/>
            <a:ext cx="7886700" cy="21456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L="914400" marR="0" lvl="1" indent="-342900"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L="1371600" marR="0" lvl="2" indent="-323850"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292" name="Google Shape;292;p28"/>
          <p:cNvSpPr txBox="1">
            <a:spLocks noGrp="1"/>
          </p:cNvSpPr>
          <p:nvPr>
            <p:ph type="body" idx="2"/>
          </p:nvPr>
        </p:nvSpPr>
        <p:spPr>
          <a:xfrm>
            <a:off x="589684" y="3615928"/>
            <a:ext cx="7886700" cy="1016700"/>
          </a:xfrm>
          <a:prstGeom prst="rect">
            <a:avLst/>
          </a:prstGeom>
          <a:noFill/>
          <a:ln>
            <a:noFill/>
          </a:ln>
        </p:spPr>
        <p:txBody>
          <a:bodyPr spcFirstLastPara="1" wrap="square" lIns="68575" tIns="34275" rIns="68575" bIns="34275" anchor="t" anchorCtr="0">
            <a:noAutofit/>
          </a:bodyPr>
          <a:lstStyle>
            <a:lvl1pPr marL="457200" marR="0" lvl="0" indent="-336550" algn="l" rtl="0">
              <a:lnSpc>
                <a:spcPct val="90000"/>
              </a:lnSpc>
              <a:spcBef>
                <a:spcPts val="800"/>
              </a:spcBef>
              <a:spcAft>
                <a:spcPts val="0"/>
              </a:spcAft>
              <a:buClr>
                <a:srgbClr val="333333"/>
              </a:buClr>
              <a:buSzPts val="1700"/>
              <a:buFont typeface="Arial"/>
              <a:buChar char="•"/>
              <a:defRPr sz="1700" b="0" i="0" u="none" strike="noStrike" cap="none">
                <a:solidFill>
                  <a:srgbClr val="333333"/>
                </a:solidFill>
                <a:latin typeface="Verdana"/>
                <a:ea typeface="Verdana"/>
                <a:cs typeface="Verdana"/>
                <a:sym typeface="Verdana"/>
              </a:defRPr>
            </a:lvl1pPr>
            <a:lvl2pPr marL="914400" marR="0" lvl="1"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2pPr>
            <a:lvl3pPr marL="1371600" marR="0" lvl="2" indent="-298450" algn="l" rtl="0">
              <a:lnSpc>
                <a:spcPct val="90000"/>
              </a:lnSpc>
              <a:spcBef>
                <a:spcPts val="400"/>
              </a:spcBef>
              <a:spcAft>
                <a:spcPts val="0"/>
              </a:spcAft>
              <a:buClr>
                <a:srgbClr val="333333"/>
              </a:buClr>
              <a:buSzPts val="1100"/>
              <a:buFont typeface="Arial"/>
              <a:buChar char="•"/>
              <a:defRPr sz="11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293" name="Google Shape;293;p28"/>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500">
                <a:solidFill>
                  <a:srgbClr val="8D8D8D"/>
                </a:solidFill>
                <a:latin typeface="Verdana"/>
                <a:ea typeface="Verdana"/>
                <a:cs typeface="Verdana"/>
                <a:sym typeface="Verdana"/>
              </a:defRPr>
            </a:lvl1pPr>
            <a:lvl2pPr marL="0" marR="0" lvl="1" indent="0" algn="r" rtl="0">
              <a:spcBef>
                <a:spcPts val="0"/>
              </a:spcBef>
              <a:buNone/>
              <a:defRPr sz="500">
                <a:solidFill>
                  <a:srgbClr val="8D8D8D"/>
                </a:solidFill>
                <a:latin typeface="Verdana"/>
                <a:ea typeface="Verdana"/>
                <a:cs typeface="Verdana"/>
                <a:sym typeface="Verdana"/>
              </a:defRPr>
            </a:lvl2pPr>
            <a:lvl3pPr marL="0" marR="0" lvl="2" indent="0" algn="r" rtl="0">
              <a:spcBef>
                <a:spcPts val="0"/>
              </a:spcBef>
              <a:buNone/>
              <a:defRPr sz="500">
                <a:solidFill>
                  <a:srgbClr val="8D8D8D"/>
                </a:solidFill>
                <a:latin typeface="Verdana"/>
                <a:ea typeface="Verdana"/>
                <a:cs typeface="Verdana"/>
                <a:sym typeface="Verdana"/>
              </a:defRPr>
            </a:lvl3pPr>
            <a:lvl4pPr marL="0" marR="0" lvl="3" indent="0" algn="r" rtl="0">
              <a:spcBef>
                <a:spcPts val="0"/>
              </a:spcBef>
              <a:buNone/>
              <a:defRPr sz="500">
                <a:solidFill>
                  <a:srgbClr val="8D8D8D"/>
                </a:solidFill>
                <a:latin typeface="Verdana"/>
                <a:ea typeface="Verdana"/>
                <a:cs typeface="Verdana"/>
                <a:sym typeface="Verdana"/>
              </a:defRPr>
            </a:lvl4pPr>
            <a:lvl5pPr marL="0" marR="0" lvl="4" indent="0" algn="r" rtl="0">
              <a:spcBef>
                <a:spcPts val="0"/>
              </a:spcBef>
              <a:buNone/>
              <a:defRPr sz="500">
                <a:solidFill>
                  <a:srgbClr val="8D8D8D"/>
                </a:solidFill>
                <a:latin typeface="Verdana"/>
                <a:ea typeface="Verdana"/>
                <a:cs typeface="Verdana"/>
                <a:sym typeface="Verdana"/>
              </a:defRPr>
            </a:lvl5pPr>
            <a:lvl6pPr marL="0" marR="0" lvl="5" indent="0" algn="r" rtl="0">
              <a:spcBef>
                <a:spcPts val="0"/>
              </a:spcBef>
              <a:buNone/>
              <a:defRPr sz="500">
                <a:solidFill>
                  <a:srgbClr val="8D8D8D"/>
                </a:solidFill>
                <a:latin typeface="Verdana"/>
                <a:ea typeface="Verdana"/>
                <a:cs typeface="Verdana"/>
                <a:sym typeface="Verdana"/>
              </a:defRPr>
            </a:lvl6pPr>
            <a:lvl7pPr marL="0" marR="0" lvl="6" indent="0" algn="r" rtl="0">
              <a:spcBef>
                <a:spcPts val="0"/>
              </a:spcBef>
              <a:buNone/>
              <a:defRPr sz="500">
                <a:solidFill>
                  <a:srgbClr val="8D8D8D"/>
                </a:solidFill>
                <a:latin typeface="Verdana"/>
                <a:ea typeface="Verdana"/>
                <a:cs typeface="Verdana"/>
                <a:sym typeface="Verdana"/>
              </a:defRPr>
            </a:lvl7pPr>
            <a:lvl8pPr marL="0" marR="0" lvl="7" indent="0" algn="r" rtl="0">
              <a:spcBef>
                <a:spcPts val="0"/>
              </a:spcBef>
              <a:buNone/>
              <a:defRPr sz="500">
                <a:solidFill>
                  <a:srgbClr val="8D8D8D"/>
                </a:solidFill>
                <a:latin typeface="Verdana"/>
                <a:ea typeface="Verdana"/>
                <a:cs typeface="Verdana"/>
                <a:sym typeface="Verdana"/>
              </a:defRPr>
            </a:lvl8pPr>
            <a:lvl9pPr marL="0" marR="0" lvl="8" indent="0" algn="r" rtl="0">
              <a:spcBef>
                <a:spcPts val="0"/>
              </a:spcBef>
              <a:buNone/>
              <a:defRPr sz="500">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
              <a:t>‹#›</a:t>
            </a:fld>
            <a:endParaRPr/>
          </a:p>
        </p:txBody>
      </p:sp>
      <p:sp>
        <p:nvSpPr>
          <p:cNvPr id="294" name="Google Shape;294;p28"/>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 sz="900">
                <a:solidFill>
                  <a:srgbClr val="8D8D8D"/>
                </a:solidFill>
                <a:latin typeface="Verdana"/>
                <a:ea typeface="Verdana"/>
                <a:cs typeface="Verdana"/>
                <a:sym typeface="Verdana"/>
              </a:rPr>
              <a:t>‹#›</a:t>
            </a:fld>
            <a:endParaRPr sz="900">
              <a:solidFill>
                <a:srgbClr val="8D8D8D"/>
              </a:solidFill>
              <a:latin typeface="Verdana"/>
              <a:ea typeface="Verdana"/>
              <a:cs typeface="Verdana"/>
              <a:sym typeface="Verdana"/>
            </a:endParaRPr>
          </a:p>
        </p:txBody>
      </p:sp>
      <p:sp>
        <p:nvSpPr>
          <p:cNvPr id="295" name="Google Shape;295;p28"/>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500">
                <a:solidFill>
                  <a:srgbClr val="8D8D8D"/>
                </a:solidFill>
                <a:latin typeface="Verdana"/>
                <a:ea typeface="Verdana"/>
                <a:cs typeface="Verdana"/>
                <a:sym typeface="Verdana"/>
              </a:defRPr>
            </a:lvl1pPr>
            <a:lvl2pPr marR="0" lvl="1"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9pPr>
          </a:lstStyle>
          <a:p>
            <a:endParaRPr/>
          </a:p>
        </p:txBody>
      </p:sp>
      <p:sp>
        <p:nvSpPr>
          <p:cNvPr id="296" name="Google Shape;296;p28"/>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rgbClr val="333333"/>
              </a:buClr>
              <a:buSzPts val="2900"/>
              <a:buFont typeface="Verdana"/>
              <a:buNone/>
              <a:defRPr sz="2900" b="0" i="0" u="none" strike="noStrike" cap="none">
                <a:solidFill>
                  <a:srgbClr val="333333"/>
                </a:solidFill>
                <a:latin typeface="Verdana"/>
                <a:ea typeface="Verdana"/>
                <a:cs typeface="Verdana"/>
                <a:sym typeface="Verdana"/>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grpSp>
        <p:nvGrpSpPr>
          <p:cNvPr id="297" name="Google Shape;297;p28"/>
          <p:cNvGrpSpPr/>
          <p:nvPr/>
        </p:nvGrpSpPr>
        <p:grpSpPr>
          <a:xfrm>
            <a:off x="0" y="923"/>
            <a:ext cx="9144001" cy="5142577"/>
            <a:chOff x="0" y="1231"/>
            <a:chExt cx="12192001" cy="6856769"/>
          </a:xfrm>
        </p:grpSpPr>
        <p:pic>
          <p:nvPicPr>
            <p:cNvPr id="298" name="Google Shape;298;p28"/>
            <p:cNvPicPr preferRelativeResize="0"/>
            <p:nvPr/>
          </p:nvPicPr>
          <p:blipFill rotWithShape="1">
            <a:blip r:embed="rId2">
              <a:alphaModFix/>
            </a:blip>
            <a:srcRect r="27641"/>
            <a:stretch/>
          </p:blipFill>
          <p:spPr>
            <a:xfrm>
              <a:off x="9104241" y="6339633"/>
              <a:ext cx="3087761" cy="518367"/>
            </a:xfrm>
            <a:prstGeom prst="rect">
              <a:avLst/>
            </a:prstGeom>
            <a:noFill/>
            <a:ln>
              <a:noFill/>
            </a:ln>
          </p:spPr>
        </p:pic>
        <p:pic>
          <p:nvPicPr>
            <p:cNvPr id="299" name="Google Shape;299;p28"/>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300" name="Google Shape;300;p28"/>
            <p:cNvPicPr preferRelativeResize="0"/>
            <p:nvPr/>
          </p:nvPicPr>
          <p:blipFill rotWithShape="1">
            <a:blip r:embed="rId4">
              <a:alphaModFix/>
            </a:blip>
            <a:srcRect l="59898"/>
            <a:stretch/>
          </p:blipFill>
          <p:spPr>
            <a:xfrm>
              <a:off x="0" y="1231"/>
              <a:ext cx="927102" cy="315566"/>
            </a:xfrm>
            <a:prstGeom prst="rect">
              <a:avLst/>
            </a:prstGeom>
            <a:noFill/>
            <a:ln>
              <a:noFill/>
            </a:ln>
          </p:spPr>
        </p:pic>
      </p:grpSp>
      <p:grpSp>
        <p:nvGrpSpPr>
          <p:cNvPr id="301" name="Google Shape;301;p28"/>
          <p:cNvGrpSpPr/>
          <p:nvPr/>
        </p:nvGrpSpPr>
        <p:grpSpPr>
          <a:xfrm>
            <a:off x="-1" y="901"/>
            <a:ext cx="9144002" cy="5142599"/>
            <a:chOff x="-1" y="1201"/>
            <a:chExt cx="12192002" cy="6856799"/>
          </a:xfrm>
        </p:grpSpPr>
        <p:pic>
          <p:nvPicPr>
            <p:cNvPr id="302" name="Google Shape;302;p28"/>
            <p:cNvPicPr preferRelativeResize="0"/>
            <p:nvPr/>
          </p:nvPicPr>
          <p:blipFill rotWithShape="1">
            <a:blip r:embed="rId5">
              <a:alphaModFix/>
            </a:blip>
            <a:srcRect r="27641"/>
            <a:stretch/>
          </p:blipFill>
          <p:spPr>
            <a:xfrm>
              <a:off x="9104241" y="6339632"/>
              <a:ext cx="3087761" cy="518368"/>
            </a:xfrm>
            <a:prstGeom prst="rect">
              <a:avLst/>
            </a:prstGeom>
            <a:noFill/>
            <a:ln>
              <a:noFill/>
            </a:ln>
          </p:spPr>
        </p:pic>
        <p:pic>
          <p:nvPicPr>
            <p:cNvPr id="303" name="Google Shape;303;p28"/>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304" name="Google Shape;304;p28"/>
            <p:cNvPicPr preferRelativeResize="0"/>
            <p:nvPr/>
          </p:nvPicPr>
          <p:blipFill rotWithShape="1">
            <a:blip r:embed="rId6">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_Two Content">
  <p:cSld name="3_Two Content">
    <p:spTree>
      <p:nvGrpSpPr>
        <p:cNvPr id="1" name="Shape 305"/>
        <p:cNvGrpSpPr/>
        <p:nvPr/>
      </p:nvGrpSpPr>
      <p:grpSpPr>
        <a:xfrm>
          <a:off x="0" y="0"/>
          <a:ext cx="0" cy="0"/>
          <a:chOff x="0" y="0"/>
          <a:chExt cx="0" cy="0"/>
        </a:xfrm>
      </p:grpSpPr>
      <p:sp>
        <p:nvSpPr>
          <p:cNvPr id="306" name="Google Shape;306;p29"/>
          <p:cNvSpPr txBox="1">
            <a:spLocks noGrp="1"/>
          </p:cNvSpPr>
          <p:nvPr>
            <p:ph type="body" idx="1"/>
          </p:nvPr>
        </p:nvSpPr>
        <p:spPr>
          <a:xfrm>
            <a:off x="589684" y="1369219"/>
            <a:ext cx="3886200" cy="21552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L="914400" marR="0" lvl="1" indent="-342900"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L="1371600" marR="0" lvl="2" indent="-323850"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307" name="Google Shape;307;p29"/>
          <p:cNvSpPr txBox="1">
            <a:spLocks noGrp="1"/>
          </p:cNvSpPr>
          <p:nvPr>
            <p:ph type="body" idx="2"/>
          </p:nvPr>
        </p:nvSpPr>
        <p:spPr>
          <a:xfrm>
            <a:off x="4590184" y="1369219"/>
            <a:ext cx="3886200" cy="21552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L="914400" marR="0" lvl="1" indent="-342900"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L="1371600" marR="0" lvl="2" indent="-323850"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308" name="Google Shape;308;p29"/>
          <p:cNvSpPr txBox="1">
            <a:spLocks noGrp="1"/>
          </p:cNvSpPr>
          <p:nvPr>
            <p:ph type="body" idx="3"/>
          </p:nvPr>
        </p:nvSpPr>
        <p:spPr>
          <a:xfrm>
            <a:off x="589684" y="3615928"/>
            <a:ext cx="7886700" cy="1016700"/>
          </a:xfrm>
          <a:prstGeom prst="rect">
            <a:avLst/>
          </a:prstGeom>
          <a:noFill/>
          <a:ln>
            <a:noFill/>
          </a:ln>
        </p:spPr>
        <p:txBody>
          <a:bodyPr spcFirstLastPara="1" wrap="square" lIns="68575" tIns="34275" rIns="68575" bIns="34275" anchor="t" anchorCtr="0">
            <a:noAutofit/>
          </a:bodyPr>
          <a:lstStyle>
            <a:lvl1pPr marL="457200" marR="0" lvl="0" indent="-336550" algn="l" rtl="0">
              <a:lnSpc>
                <a:spcPct val="90000"/>
              </a:lnSpc>
              <a:spcBef>
                <a:spcPts val="800"/>
              </a:spcBef>
              <a:spcAft>
                <a:spcPts val="0"/>
              </a:spcAft>
              <a:buClr>
                <a:srgbClr val="333333"/>
              </a:buClr>
              <a:buSzPts val="1700"/>
              <a:buFont typeface="Arial"/>
              <a:buChar char="•"/>
              <a:defRPr sz="1700" b="0" i="0" u="none" strike="noStrike" cap="none">
                <a:solidFill>
                  <a:srgbClr val="333333"/>
                </a:solidFill>
                <a:latin typeface="Verdana"/>
                <a:ea typeface="Verdana"/>
                <a:cs typeface="Verdana"/>
                <a:sym typeface="Verdana"/>
              </a:defRPr>
            </a:lvl1pPr>
            <a:lvl2pPr marL="914400" marR="0" lvl="1"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2pPr>
            <a:lvl3pPr marL="1371600" marR="0" lvl="2" indent="-298450" algn="l" rtl="0">
              <a:lnSpc>
                <a:spcPct val="90000"/>
              </a:lnSpc>
              <a:spcBef>
                <a:spcPts val="400"/>
              </a:spcBef>
              <a:spcAft>
                <a:spcPts val="0"/>
              </a:spcAft>
              <a:buClr>
                <a:srgbClr val="333333"/>
              </a:buClr>
              <a:buSzPts val="1100"/>
              <a:buFont typeface="Arial"/>
              <a:buChar char="•"/>
              <a:defRPr sz="11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309" name="Google Shape;309;p29"/>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500">
                <a:solidFill>
                  <a:srgbClr val="8D8D8D"/>
                </a:solidFill>
                <a:latin typeface="Verdana"/>
                <a:ea typeface="Verdana"/>
                <a:cs typeface="Verdana"/>
                <a:sym typeface="Verdana"/>
              </a:defRPr>
            </a:lvl1pPr>
            <a:lvl2pPr marL="0" marR="0" lvl="1" indent="0" algn="r" rtl="0">
              <a:spcBef>
                <a:spcPts val="0"/>
              </a:spcBef>
              <a:buNone/>
              <a:defRPr sz="500">
                <a:solidFill>
                  <a:srgbClr val="8D8D8D"/>
                </a:solidFill>
                <a:latin typeface="Verdana"/>
                <a:ea typeface="Verdana"/>
                <a:cs typeface="Verdana"/>
                <a:sym typeface="Verdana"/>
              </a:defRPr>
            </a:lvl2pPr>
            <a:lvl3pPr marL="0" marR="0" lvl="2" indent="0" algn="r" rtl="0">
              <a:spcBef>
                <a:spcPts val="0"/>
              </a:spcBef>
              <a:buNone/>
              <a:defRPr sz="500">
                <a:solidFill>
                  <a:srgbClr val="8D8D8D"/>
                </a:solidFill>
                <a:latin typeface="Verdana"/>
                <a:ea typeface="Verdana"/>
                <a:cs typeface="Verdana"/>
                <a:sym typeface="Verdana"/>
              </a:defRPr>
            </a:lvl3pPr>
            <a:lvl4pPr marL="0" marR="0" lvl="3" indent="0" algn="r" rtl="0">
              <a:spcBef>
                <a:spcPts val="0"/>
              </a:spcBef>
              <a:buNone/>
              <a:defRPr sz="500">
                <a:solidFill>
                  <a:srgbClr val="8D8D8D"/>
                </a:solidFill>
                <a:latin typeface="Verdana"/>
                <a:ea typeface="Verdana"/>
                <a:cs typeface="Verdana"/>
                <a:sym typeface="Verdana"/>
              </a:defRPr>
            </a:lvl4pPr>
            <a:lvl5pPr marL="0" marR="0" lvl="4" indent="0" algn="r" rtl="0">
              <a:spcBef>
                <a:spcPts val="0"/>
              </a:spcBef>
              <a:buNone/>
              <a:defRPr sz="500">
                <a:solidFill>
                  <a:srgbClr val="8D8D8D"/>
                </a:solidFill>
                <a:latin typeface="Verdana"/>
                <a:ea typeface="Verdana"/>
                <a:cs typeface="Verdana"/>
                <a:sym typeface="Verdana"/>
              </a:defRPr>
            </a:lvl5pPr>
            <a:lvl6pPr marL="0" marR="0" lvl="5" indent="0" algn="r" rtl="0">
              <a:spcBef>
                <a:spcPts val="0"/>
              </a:spcBef>
              <a:buNone/>
              <a:defRPr sz="500">
                <a:solidFill>
                  <a:srgbClr val="8D8D8D"/>
                </a:solidFill>
                <a:latin typeface="Verdana"/>
                <a:ea typeface="Verdana"/>
                <a:cs typeface="Verdana"/>
                <a:sym typeface="Verdana"/>
              </a:defRPr>
            </a:lvl6pPr>
            <a:lvl7pPr marL="0" marR="0" lvl="6" indent="0" algn="r" rtl="0">
              <a:spcBef>
                <a:spcPts val="0"/>
              </a:spcBef>
              <a:buNone/>
              <a:defRPr sz="500">
                <a:solidFill>
                  <a:srgbClr val="8D8D8D"/>
                </a:solidFill>
                <a:latin typeface="Verdana"/>
                <a:ea typeface="Verdana"/>
                <a:cs typeface="Verdana"/>
                <a:sym typeface="Verdana"/>
              </a:defRPr>
            </a:lvl7pPr>
            <a:lvl8pPr marL="0" marR="0" lvl="7" indent="0" algn="r" rtl="0">
              <a:spcBef>
                <a:spcPts val="0"/>
              </a:spcBef>
              <a:buNone/>
              <a:defRPr sz="500">
                <a:solidFill>
                  <a:srgbClr val="8D8D8D"/>
                </a:solidFill>
                <a:latin typeface="Verdana"/>
                <a:ea typeface="Verdana"/>
                <a:cs typeface="Verdana"/>
                <a:sym typeface="Verdana"/>
              </a:defRPr>
            </a:lvl8pPr>
            <a:lvl9pPr marL="0" marR="0" lvl="8" indent="0" algn="r" rtl="0">
              <a:spcBef>
                <a:spcPts val="0"/>
              </a:spcBef>
              <a:buNone/>
              <a:defRPr sz="500">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
              <a:t>‹#›</a:t>
            </a:fld>
            <a:endParaRPr/>
          </a:p>
        </p:txBody>
      </p:sp>
      <p:sp>
        <p:nvSpPr>
          <p:cNvPr id="310" name="Google Shape;310;p29"/>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 sz="900">
                <a:solidFill>
                  <a:srgbClr val="8D8D8D"/>
                </a:solidFill>
                <a:latin typeface="Verdana"/>
                <a:ea typeface="Verdana"/>
                <a:cs typeface="Verdana"/>
                <a:sym typeface="Verdana"/>
              </a:rPr>
              <a:t>‹#›</a:t>
            </a:fld>
            <a:endParaRPr sz="900">
              <a:solidFill>
                <a:srgbClr val="8D8D8D"/>
              </a:solidFill>
              <a:latin typeface="Verdana"/>
              <a:ea typeface="Verdana"/>
              <a:cs typeface="Verdana"/>
              <a:sym typeface="Verdana"/>
            </a:endParaRPr>
          </a:p>
        </p:txBody>
      </p:sp>
      <p:sp>
        <p:nvSpPr>
          <p:cNvPr id="311" name="Google Shape;311;p29"/>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500">
                <a:solidFill>
                  <a:srgbClr val="8D8D8D"/>
                </a:solidFill>
                <a:latin typeface="Verdana"/>
                <a:ea typeface="Verdana"/>
                <a:cs typeface="Verdana"/>
                <a:sym typeface="Verdana"/>
              </a:defRPr>
            </a:lvl1pPr>
            <a:lvl2pPr marR="0" lvl="1"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9pPr>
          </a:lstStyle>
          <a:p>
            <a:endParaRPr/>
          </a:p>
        </p:txBody>
      </p:sp>
      <p:sp>
        <p:nvSpPr>
          <p:cNvPr id="312" name="Google Shape;312;p29"/>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rgbClr val="333333"/>
              </a:buClr>
              <a:buSzPts val="2900"/>
              <a:buFont typeface="Verdana"/>
              <a:buNone/>
              <a:defRPr sz="2900" b="0" i="0" u="none" strike="noStrike" cap="none">
                <a:solidFill>
                  <a:srgbClr val="333333"/>
                </a:solidFill>
                <a:latin typeface="Verdana"/>
                <a:ea typeface="Verdana"/>
                <a:cs typeface="Verdana"/>
                <a:sym typeface="Verdana"/>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pic>
        <p:nvPicPr>
          <p:cNvPr id="313" name="Google Shape;313;p29"/>
          <p:cNvPicPr preferRelativeResize="0"/>
          <p:nvPr/>
        </p:nvPicPr>
        <p:blipFill rotWithShape="1">
          <a:blip r:embed="rId2">
            <a:alphaModFix/>
          </a:blip>
          <a:srcRect r="27641"/>
          <a:stretch/>
        </p:blipFill>
        <p:spPr>
          <a:xfrm>
            <a:off x="6828180" y="4754725"/>
            <a:ext cx="2315819" cy="388775"/>
          </a:xfrm>
          <a:prstGeom prst="rect">
            <a:avLst/>
          </a:prstGeom>
          <a:noFill/>
          <a:ln>
            <a:noFill/>
          </a:ln>
        </p:spPr>
      </p:pic>
      <p:pic>
        <p:nvPicPr>
          <p:cNvPr id="314" name="Google Shape;314;p29"/>
          <p:cNvPicPr preferRelativeResize="0"/>
          <p:nvPr/>
        </p:nvPicPr>
        <p:blipFill rotWithShape="1">
          <a:blip r:embed="rId3">
            <a:alphaModFix/>
          </a:blip>
          <a:srcRect/>
          <a:stretch/>
        </p:blipFill>
        <p:spPr>
          <a:xfrm>
            <a:off x="8265946" y="4850818"/>
            <a:ext cx="507264" cy="132579"/>
          </a:xfrm>
          <a:prstGeom prst="rect">
            <a:avLst/>
          </a:prstGeom>
          <a:noFill/>
          <a:ln>
            <a:noFill/>
          </a:ln>
        </p:spPr>
      </p:pic>
      <p:pic>
        <p:nvPicPr>
          <p:cNvPr id="315" name="Google Shape;315;p29"/>
          <p:cNvPicPr preferRelativeResize="0"/>
          <p:nvPr/>
        </p:nvPicPr>
        <p:blipFill rotWithShape="1">
          <a:blip r:embed="rId4">
            <a:alphaModFix/>
          </a:blip>
          <a:srcRect l="59898"/>
          <a:stretch/>
        </p:blipFill>
        <p:spPr>
          <a:xfrm>
            <a:off x="0" y="923"/>
            <a:ext cx="695326" cy="236675"/>
          </a:xfrm>
          <a:prstGeom prst="rect">
            <a:avLst/>
          </a:prstGeom>
          <a:noFill/>
          <a:ln>
            <a:noFill/>
          </a:ln>
        </p:spPr>
      </p:pic>
      <p:pic>
        <p:nvPicPr>
          <p:cNvPr id="316" name="Google Shape;316;p29"/>
          <p:cNvPicPr preferRelativeResize="0"/>
          <p:nvPr/>
        </p:nvPicPr>
        <p:blipFill rotWithShape="1">
          <a:blip r:embed="rId5">
            <a:alphaModFix/>
          </a:blip>
          <a:srcRect r="27641"/>
          <a:stretch/>
        </p:blipFill>
        <p:spPr>
          <a:xfrm>
            <a:off x="6828180" y="4754724"/>
            <a:ext cx="2315819" cy="388776"/>
          </a:xfrm>
          <a:prstGeom prst="rect">
            <a:avLst/>
          </a:prstGeom>
          <a:noFill/>
          <a:ln>
            <a:noFill/>
          </a:ln>
        </p:spPr>
      </p:pic>
      <p:pic>
        <p:nvPicPr>
          <p:cNvPr id="317" name="Google Shape;317;p29"/>
          <p:cNvPicPr preferRelativeResize="0"/>
          <p:nvPr/>
        </p:nvPicPr>
        <p:blipFill rotWithShape="1">
          <a:blip r:embed="rId3">
            <a:alphaModFix/>
          </a:blip>
          <a:srcRect/>
          <a:stretch/>
        </p:blipFill>
        <p:spPr>
          <a:xfrm>
            <a:off x="8265946" y="4850818"/>
            <a:ext cx="507264" cy="132579"/>
          </a:xfrm>
          <a:prstGeom prst="rect">
            <a:avLst/>
          </a:prstGeom>
          <a:noFill/>
          <a:ln>
            <a:noFill/>
          </a:ln>
        </p:spPr>
      </p:pic>
      <p:pic>
        <p:nvPicPr>
          <p:cNvPr id="318" name="Google Shape;318;p29"/>
          <p:cNvPicPr preferRelativeResize="0"/>
          <p:nvPr/>
        </p:nvPicPr>
        <p:blipFill rotWithShape="1">
          <a:blip r:embed="rId6">
            <a:alphaModFix/>
          </a:blip>
          <a:srcRect l="59902"/>
          <a:stretch/>
        </p:blipFill>
        <p:spPr>
          <a:xfrm>
            <a:off x="-1" y="901"/>
            <a:ext cx="695326" cy="236697"/>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4_Two Content">
  <p:cSld name="4_Two Content">
    <p:spTree>
      <p:nvGrpSpPr>
        <p:cNvPr id="1" name="Shape 319"/>
        <p:cNvGrpSpPr/>
        <p:nvPr/>
      </p:nvGrpSpPr>
      <p:grpSpPr>
        <a:xfrm>
          <a:off x="0" y="0"/>
          <a:ext cx="0" cy="0"/>
          <a:chOff x="0" y="0"/>
          <a:chExt cx="0" cy="0"/>
        </a:xfrm>
      </p:grpSpPr>
      <p:sp>
        <p:nvSpPr>
          <p:cNvPr id="320" name="Google Shape;320;p30"/>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500">
                <a:solidFill>
                  <a:srgbClr val="8D8D8D"/>
                </a:solidFill>
                <a:latin typeface="Verdana"/>
                <a:ea typeface="Verdana"/>
                <a:cs typeface="Verdana"/>
                <a:sym typeface="Verdana"/>
              </a:defRPr>
            </a:lvl1pPr>
            <a:lvl2pPr marL="0" marR="0" lvl="1" indent="0" algn="r" rtl="0">
              <a:spcBef>
                <a:spcPts val="0"/>
              </a:spcBef>
              <a:buNone/>
              <a:defRPr sz="500">
                <a:solidFill>
                  <a:srgbClr val="8D8D8D"/>
                </a:solidFill>
                <a:latin typeface="Verdana"/>
                <a:ea typeface="Verdana"/>
                <a:cs typeface="Verdana"/>
                <a:sym typeface="Verdana"/>
              </a:defRPr>
            </a:lvl2pPr>
            <a:lvl3pPr marL="0" marR="0" lvl="2" indent="0" algn="r" rtl="0">
              <a:spcBef>
                <a:spcPts val="0"/>
              </a:spcBef>
              <a:buNone/>
              <a:defRPr sz="500">
                <a:solidFill>
                  <a:srgbClr val="8D8D8D"/>
                </a:solidFill>
                <a:latin typeface="Verdana"/>
                <a:ea typeface="Verdana"/>
                <a:cs typeface="Verdana"/>
                <a:sym typeface="Verdana"/>
              </a:defRPr>
            </a:lvl3pPr>
            <a:lvl4pPr marL="0" marR="0" lvl="3" indent="0" algn="r" rtl="0">
              <a:spcBef>
                <a:spcPts val="0"/>
              </a:spcBef>
              <a:buNone/>
              <a:defRPr sz="500">
                <a:solidFill>
                  <a:srgbClr val="8D8D8D"/>
                </a:solidFill>
                <a:latin typeface="Verdana"/>
                <a:ea typeface="Verdana"/>
                <a:cs typeface="Verdana"/>
                <a:sym typeface="Verdana"/>
              </a:defRPr>
            </a:lvl4pPr>
            <a:lvl5pPr marL="0" marR="0" lvl="4" indent="0" algn="r" rtl="0">
              <a:spcBef>
                <a:spcPts val="0"/>
              </a:spcBef>
              <a:buNone/>
              <a:defRPr sz="500">
                <a:solidFill>
                  <a:srgbClr val="8D8D8D"/>
                </a:solidFill>
                <a:latin typeface="Verdana"/>
                <a:ea typeface="Verdana"/>
                <a:cs typeface="Verdana"/>
                <a:sym typeface="Verdana"/>
              </a:defRPr>
            </a:lvl5pPr>
            <a:lvl6pPr marL="0" marR="0" lvl="5" indent="0" algn="r" rtl="0">
              <a:spcBef>
                <a:spcPts val="0"/>
              </a:spcBef>
              <a:buNone/>
              <a:defRPr sz="500">
                <a:solidFill>
                  <a:srgbClr val="8D8D8D"/>
                </a:solidFill>
                <a:latin typeface="Verdana"/>
                <a:ea typeface="Verdana"/>
                <a:cs typeface="Verdana"/>
                <a:sym typeface="Verdana"/>
              </a:defRPr>
            </a:lvl6pPr>
            <a:lvl7pPr marL="0" marR="0" lvl="6" indent="0" algn="r" rtl="0">
              <a:spcBef>
                <a:spcPts val="0"/>
              </a:spcBef>
              <a:buNone/>
              <a:defRPr sz="500">
                <a:solidFill>
                  <a:srgbClr val="8D8D8D"/>
                </a:solidFill>
                <a:latin typeface="Verdana"/>
                <a:ea typeface="Verdana"/>
                <a:cs typeface="Verdana"/>
                <a:sym typeface="Verdana"/>
              </a:defRPr>
            </a:lvl7pPr>
            <a:lvl8pPr marL="0" marR="0" lvl="7" indent="0" algn="r" rtl="0">
              <a:spcBef>
                <a:spcPts val="0"/>
              </a:spcBef>
              <a:buNone/>
              <a:defRPr sz="500">
                <a:solidFill>
                  <a:srgbClr val="8D8D8D"/>
                </a:solidFill>
                <a:latin typeface="Verdana"/>
                <a:ea typeface="Verdana"/>
                <a:cs typeface="Verdana"/>
                <a:sym typeface="Verdana"/>
              </a:defRPr>
            </a:lvl8pPr>
            <a:lvl9pPr marL="0" marR="0" lvl="8" indent="0" algn="r" rtl="0">
              <a:spcBef>
                <a:spcPts val="0"/>
              </a:spcBef>
              <a:buNone/>
              <a:defRPr sz="500">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
              <a:t>‹#›</a:t>
            </a:fld>
            <a:endParaRPr/>
          </a:p>
        </p:txBody>
      </p:sp>
      <p:sp>
        <p:nvSpPr>
          <p:cNvPr id="321" name="Google Shape;321;p30"/>
          <p:cNvSpPr txBox="1">
            <a:spLocks noGrp="1"/>
          </p:cNvSpPr>
          <p:nvPr>
            <p:ph type="body" idx="1"/>
          </p:nvPr>
        </p:nvSpPr>
        <p:spPr>
          <a:xfrm>
            <a:off x="589684" y="1375964"/>
            <a:ext cx="2539500" cy="21198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L="914400" marR="0" lvl="1" indent="-342900"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L="1371600" marR="0" lvl="2" indent="-323850"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322" name="Google Shape;322;p30"/>
          <p:cNvSpPr txBox="1">
            <a:spLocks noGrp="1"/>
          </p:cNvSpPr>
          <p:nvPr>
            <p:ph type="body" idx="2"/>
          </p:nvPr>
        </p:nvSpPr>
        <p:spPr>
          <a:xfrm>
            <a:off x="3261987" y="1375964"/>
            <a:ext cx="2539500" cy="21198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L="914400" marR="0" lvl="1" indent="-342900"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L="1371600" marR="0" lvl="2" indent="-323850"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323" name="Google Shape;323;p30"/>
          <p:cNvSpPr txBox="1">
            <a:spLocks noGrp="1"/>
          </p:cNvSpPr>
          <p:nvPr>
            <p:ph type="body" idx="3"/>
          </p:nvPr>
        </p:nvSpPr>
        <p:spPr>
          <a:xfrm>
            <a:off x="589684" y="3615928"/>
            <a:ext cx="7886700" cy="1016700"/>
          </a:xfrm>
          <a:prstGeom prst="rect">
            <a:avLst/>
          </a:prstGeom>
          <a:noFill/>
          <a:ln>
            <a:noFill/>
          </a:ln>
        </p:spPr>
        <p:txBody>
          <a:bodyPr spcFirstLastPara="1" wrap="square" lIns="68575" tIns="34275" rIns="68575" bIns="34275" anchor="t" anchorCtr="0">
            <a:noAutofit/>
          </a:bodyPr>
          <a:lstStyle>
            <a:lvl1pPr marL="457200" marR="0" lvl="0" indent="-336550" algn="l" rtl="0">
              <a:lnSpc>
                <a:spcPct val="90000"/>
              </a:lnSpc>
              <a:spcBef>
                <a:spcPts val="800"/>
              </a:spcBef>
              <a:spcAft>
                <a:spcPts val="0"/>
              </a:spcAft>
              <a:buClr>
                <a:srgbClr val="333333"/>
              </a:buClr>
              <a:buSzPts val="1700"/>
              <a:buFont typeface="Arial"/>
              <a:buChar char="•"/>
              <a:defRPr sz="1700" b="0" i="0" u="none" strike="noStrike" cap="none">
                <a:solidFill>
                  <a:srgbClr val="333333"/>
                </a:solidFill>
                <a:latin typeface="Verdana"/>
                <a:ea typeface="Verdana"/>
                <a:cs typeface="Verdana"/>
                <a:sym typeface="Verdana"/>
              </a:defRPr>
            </a:lvl1pPr>
            <a:lvl2pPr marL="914400" marR="0" lvl="1"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2pPr>
            <a:lvl3pPr marL="1371600" marR="0" lvl="2" indent="-298450" algn="l" rtl="0">
              <a:lnSpc>
                <a:spcPct val="90000"/>
              </a:lnSpc>
              <a:spcBef>
                <a:spcPts val="400"/>
              </a:spcBef>
              <a:spcAft>
                <a:spcPts val="0"/>
              </a:spcAft>
              <a:buClr>
                <a:srgbClr val="333333"/>
              </a:buClr>
              <a:buSzPts val="1100"/>
              <a:buFont typeface="Arial"/>
              <a:buChar char="•"/>
              <a:defRPr sz="11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324" name="Google Shape;324;p30"/>
          <p:cNvSpPr txBox="1">
            <a:spLocks noGrp="1"/>
          </p:cNvSpPr>
          <p:nvPr>
            <p:ph type="body" idx="4"/>
          </p:nvPr>
        </p:nvSpPr>
        <p:spPr>
          <a:xfrm>
            <a:off x="5936888" y="1371767"/>
            <a:ext cx="2539500" cy="21198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L="914400" marR="0" lvl="1" indent="-342900"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L="1371600" marR="0" lvl="2" indent="-323850"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325" name="Google Shape;325;p30"/>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 sz="900">
                <a:solidFill>
                  <a:srgbClr val="8D8D8D"/>
                </a:solidFill>
                <a:latin typeface="Verdana"/>
                <a:ea typeface="Verdana"/>
                <a:cs typeface="Verdana"/>
                <a:sym typeface="Verdana"/>
              </a:rPr>
              <a:t>‹#›</a:t>
            </a:fld>
            <a:endParaRPr sz="900">
              <a:solidFill>
                <a:srgbClr val="8D8D8D"/>
              </a:solidFill>
              <a:latin typeface="Verdana"/>
              <a:ea typeface="Verdana"/>
              <a:cs typeface="Verdana"/>
              <a:sym typeface="Verdana"/>
            </a:endParaRPr>
          </a:p>
        </p:txBody>
      </p:sp>
      <p:sp>
        <p:nvSpPr>
          <p:cNvPr id="326" name="Google Shape;326;p30"/>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500">
                <a:solidFill>
                  <a:srgbClr val="8D8D8D"/>
                </a:solidFill>
                <a:latin typeface="Verdana"/>
                <a:ea typeface="Verdana"/>
                <a:cs typeface="Verdana"/>
                <a:sym typeface="Verdana"/>
              </a:defRPr>
            </a:lvl1pPr>
            <a:lvl2pPr marR="0" lvl="1"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9pPr>
          </a:lstStyle>
          <a:p>
            <a:endParaRPr/>
          </a:p>
        </p:txBody>
      </p:sp>
      <p:sp>
        <p:nvSpPr>
          <p:cNvPr id="327" name="Google Shape;327;p30"/>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rgbClr val="333333"/>
              </a:buClr>
              <a:buSzPts val="2900"/>
              <a:buFont typeface="Verdana"/>
              <a:buNone/>
              <a:defRPr sz="2900" b="0" i="0" u="none" strike="noStrike" cap="none">
                <a:solidFill>
                  <a:srgbClr val="333333"/>
                </a:solidFill>
                <a:latin typeface="Verdana"/>
                <a:ea typeface="Verdana"/>
                <a:cs typeface="Verdana"/>
                <a:sym typeface="Verdana"/>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grpSp>
        <p:nvGrpSpPr>
          <p:cNvPr id="328" name="Google Shape;328;p30"/>
          <p:cNvGrpSpPr/>
          <p:nvPr/>
        </p:nvGrpSpPr>
        <p:grpSpPr>
          <a:xfrm>
            <a:off x="0" y="923"/>
            <a:ext cx="9144001" cy="5142577"/>
            <a:chOff x="0" y="1231"/>
            <a:chExt cx="12192001" cy="6856769"/>
          </a:xfrm>
        </p:grpSpPr>
        <p:pic>
          <p:nvPicPr>
            <p:cNvPr id="329" name="Google Shape;329;p30"/>
            <p:cNvPicPr preferRelativeResize="0"/>
            <p:nvPr/>
          </p:nvPicPr>
          <p:blipFill rotWithShape="1">
            <a:blip r:embed="rId2">
              <a:alphaModFix/>
            </a:blip>
            <a:srcRect r="27641"/>
            <a:stretch/>
          </p:blipFill>
          <p:spPr>
            <a:xfrm>
              <a:off x="9104241" y="6339633"/>
              <a:ext cx="3087761" cy="518367"/>
            </a:xfrm>
            <a:prstGeom prst="rect">
              <a:avLst/>
            </a:prstGeom>
            <a:noFill/>
            <a:ln>
              <a:noFill/>
            </a:ln>
          </p:spPr>
        </p:pic>
        <p:pic>
          <p:nvPicPr>
            <p:cNvPr id="330" name="Google Shape;330;p30"/>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331" name="Google Shape;331;p30"/>
            <p:cNvPicPr preferRelativeResize="0"/>
            <p:nvPr/>
          </p:nvPicPr>
          <p:blipFill rotWithShape="1">
            <a:blip r:embed="rId4">
              <a:alphaModFix/>
            </a:blip>
            <a:srcRect l="59898"/>
            <a:stretch/>
          </p:blipFill>
          <p:spPr>
            <a:xfrm>
              <a:off x="0" y="1231"/>
              <a:ext cx="927102" cy="315566"/>
            </a:xfrm>
            <a:prstGeom prst="rect">
              <a:avLst/>
            </a:prstGeom>
            <a:noFill/>
            <a:ln>
              <a:noFill/>
            </a:ln>
          </p:spPr>
        </p:pic>
      </p:grpSp>
      <p:grpSp>
        <p:nvGrpSpPr>
          <p:cNvPr id="332" name="Google Shape;332;p30"/>
          <p:cNvGrpSpPr/>
          <p:nvPr/>
        </p:nvGrpSpPr>
        <p:grpSpPr>
          <a:xfrm>
            <a:off x="-1" y="901"/>
            <a:ext cx="9144002" cy="5142599"/>
            <a:chOff x="-1" y="1201"/>
            <a:chExt cx="12192002" cy="6856799"/>
          </a:xfrm>
        </p:grpSpPr>
        <p:pic>
          <p:nvPicPr>
            <p:cNvPr id="333" name="Google Shape;333;p30"/>
            <p:cNvPicPr preferRelativeResize="0"/>
            <p:nvPr/>
          </p:nvPicPr>
          <p:blipFill rotWithShape="1">
            <a:blip r:embed="rId5">
              <a:alphaModFix/>
            </a:blip>
            <a:srcRect r="27641"/>
            <a:stretch/>
          </p:blipFill>
          <p:spPr>
            <a:xfrm>
              <a:off x="9104241" y="6339632"/>
              <a:ext cx="3087761" cy="518368"/>
            </a:xfrm>
            <a:prstGeom prst="rect">
              <a:avLst/>
            </a:prstGeom>
            <a:noFill/>
            <a:ln>
              <a:noFill/>
            </a:ln>
          </p:spPr>
        </p:pic>
        <p:pic>
          <p:nvPicPr>
            <p:cNvPr id="334" name="Google Shape;334;p30"/>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335" name="Google Shape;335;p30"/>
            <p:cNvPicPr preferRelativeResize="0"/>
            <p:nvPr/>
          </p:nvPicPr>
          <p:blipFill rotWithShape="1">
            <a:blip r:embed="rId6">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sclaimer">
  <p:cSld name="Disclaimer">
    <p:spTree>
      <p:nvGrpSpPr>
        <p:cNvPr id="1" name="Shape 23"/>
        <p:cNvGrpSpPr/>
        <p:nvPr/>
      </p:nvGrpSpPr>
      <p:grpSpPr>
        <a:xfrm>
          <a:off x="0" y="0"/>
          <a:ext cx="0" cy="0"/>
          <a:chOff x="0" y="0"/>
          <a:chExt cx="0" cy="0"/>
        </a:xfrm>
      </p:grpSpPr>
      <p:sp>
        <p:nvSpPr>
          <p:cNvPr id="24" name="Google Shape;24;p4"/>
          <p:cNvSpPr/>
          <p:nvPr/>
        </p:nvSpPr>
        <p:spPr>
          <a:xfrm>
            <a:off x="0" y="0"/>
            <a:ext cx="91440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Verdana"/>
              <a:ea typeface="Verdana"/>
              <a:cs typeface="Verdana"/>
              <a:sym typeface="Verdana"/>
            </a:endParaRPr>
          </a:p>
        </p:txBody>
      </p:sp>
      <p:sp>
        <p:nvSpPr>
          <p:cNvPr id="25" name="Google Shape;25;p4"/>
          <p:cNvSpPr txBox="1"/>
          <p:nvPr/>
        </p:nvSpPr>
        <p:spPr>
          <a:xfrm>
            <a:off x="680485" y="857694"/>
            <a:ext cx="73080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6" name="Google Shape;26;p4"/>
          <p:cNvSpPr/>
          <p:nvPr/>
        </p:nvSpPr>
        <p:spPr>
          <a:xfrm>
            <a:off x="228600" y="646452"/>
            <a:ext cx="8736600" cy="3965400"/>
          </a:xfrm>
          <a:prstGeom prst="rect">
            <a:avLst/>
          </a:prstGeom>
          <a:noFill/>
          <a:ln>
            <a:noFill/>
          </a:ln>
        </p:spPr>
        <p:txBody>
          <a:bodyPr spcFirstLastPara="1" wrap="square" lIns="57150" tIns="28575" rIns="57150" bIns="28575" anchor="t" anchorCtr="0">
            <a:noAutofit/>
          </a:bodyPr>
          <a:lstStyle/>
          <a:p>
            <a:pPr marL="0" marR="0" lvl="0" indent="0" algn="l" rtl="0">
              <a:spcBef>
                <a:spcPts val="0"/>
              </a:spcBef>
              <a:spcAft>
                <a:spcPts val="0"/>
              </a:spcAft>
              <a:buNone/>
            </a:pPr>
            <a:r>
              <a:rPr lang="en" sz="1300">
                <a:solidFill>
                  <a:srgbClr val="FFFFFF"/>
                </a:solidFill>
                <a:latin typeface="Verdana"/>
                <a:ea typeface="Verdana"/>
                <a:cs typeface="Verdana"/>
                <a:sym typeface="Verdana"/>
              </a:rPr>
              <a:t>This document (including, without limitation, any product roadmap or statement of direction data) illustrates the planned testing, release and availability dates for TIBCO products and services. This document is provided for informational purposes only and its contents are subject to change without notice. TIBCO makes no warranties, express or implied, in or relating to this document or any information in it, including, without limitation, that this document, or any information in it, is error-free or meets any conditions of merchantability or fitness for a particular purpose. This document may not be reproduced or transmitted in any form or by any means without our prior written permission.</a:t>
            </a:r>
            <a:endParaRPr sz="1100"/>
          </a:p>
          <a:p>
            <a:pPr marL="0" marR="0" lvl="0" indent="0" algn="l" rtl="0">
              <a:spcBef>
                <a:spcPts val="0"/>
              </a:spcBef>
              <a:spcAft>
                <a:spcPts val="0"/>
              </a:spcAft>
              <a:buNone/>
            </a:pPr>
            <a:endParaRPr sz="1300">
              <a:solidFill>
                <a:srgbClr val="FFFFFF"/>
              </a:solidFill>
              <a:latin typeface="Verdana"/>
              <a:ea typeface="Verdana"/>
              <a:cs typeface="Verdana"/>
              <a:sym typeface="Verdana"/>
            </a:endParaRPr>
          </a:p>
          <a:p>
            <a:pPr marL="0" marR="0" lvl="0" indent="0" algn="l" rtl="0">
              <a:spcBef>
                <a:spcPts val="0"/>
              </a:spcBef>
              <a:spcAft>
                <a:spcPts val="0"/>
              </a:spcAft>
              <a:buNone/>
            </a:pPr>
            <a:r>
              <a:rPr lang="en" sz="1300">
                <a:solidFill>
                  <a:srgbClr val="FFFFFF"/>
                </a:solidFill>
                <a:latin typeface="Verdana"/>
                <a:ea typeface="Verdana"/>
                <a:cs typeface="Verdana"/>
                <a:sym typeface="Verdana"/>
              </a:rPr>
              <a:t>The material provided is for informational purposes only, and should not be relied on in making a purchasing decision. The information is not a commitment, promise or legal obligation to deliver any material, code, or functionality. The development, release, and timing of any features or functionality described for our products remains at our sole discretion.</a:t>
            </a:r>
            <a:endParaRPr sz="1100"/>
          </a:p>
          <a:p>
            <a:pPr marL="0" marR="0" lvl="0" indent="0" algn="l" rtl="0">
              <a:spcBef>
                <a:spcPts val="0"/>
              </a:spcBef>
              <a:spcAft>
                <a:spcPts val="0"/>
              </a:spcAft>
              <a:buNone/>
            </a:pPr>
            <a:endParaRPr sz="1300">
              <a:solidFill>
                <a:srgbClr val="FFFFFF"/>
              </a:solidFill>
              <a:latin typeface="Verdana"/>
              <a:ea typeface="Verdana"/>
              <a:cs typeface="Verdana"/>
              <a:sym typeface="Verdana"/>
            </a:endParaRPr>
          </a:p>
          <a:p>
            <a:pPr marL="0" marR="0" lvl="0" indent="0" algn="l" rtl="0">
              <a:spcBef>
                <a:spcPts val="0"/>
              </a:spcBef>
              <a:spcAft>
                <a:spcPts val="0"/>
              </a:spcAft>
              <a:buNone/>
            </a:pPr>
            <a:r>
              <a:rPr lang="en" sz="1300">
                <a:solidFill>
                  <a:srgbClr val="FFFFFF"/>
                </a:solidFill>
                <a:latin typeface="Verdana"/>
                <a:ea typeface="Verdana"/>
                <a:cs typeface="Verdana"/>
                <a:sym typeface="Verdana"/>
              </a:rPr>
              <a:t>During the course of this presentation TIBCO or its representatives may make forward-looking statements regarding future events, TIBCO’s future results or our future financial performance. These statements are based on management’s current expectations. Although we believe that the expectations reflected in the forward-looking statements contained in this presentation are reasonable, these expectations or any of the forward-looking statements could prove to be incorrect and actual results or financial performance could differ materially from those stated herein. TIBCO does not undertake to update any forward-looking statement that may be made from time to time or on its behalf.</a:t>
            </a:r>
            <a:endParaRPr sz="1100"/>
          </a:p>
        </p:txBody>
      </p:sp>
      <p:sp>
        <p:nvSpPr>
          <p:cNvPr id="27" name="Google Shape;27;p4"/>
          <p:cNvSpPr/>
          <p:nvPr/>
        </p:nvSpPr>
        <p:spPr>
          <a:xfrm>
            <a:off x="200025" y="82562"/>
            <a:ext cx="16173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a:solidFill>
                  <a:schemeClr val="lt1"/>
                </a:solidFill>
                <a:latin typeface="Verdana"/>
                <a:ea typeface="Verdana"/>
                <a:cs typeface="Verdana"/>
                <a:sym typeface="Verdana"/>
              </a:rPr>
              <a:t>DISCLAIMER</a:t>
            </a:r>
            <a:endParaRPr sz="1100"/>
          </a:p>
        </p:txBody>
      </p:sp>
      <p:pic>
        <p:nvPicPr>
          <p:cNvPr id="28" name="Google Shape;28;p4"/>
          <p:cNvPicPr preferRelativeResize="0"/>
          <p:nvPr/>
        </p:nvPicPr>
        <p:blipFill rotWithShape="1">
          <a:blip r:embed="rId2">
            <a:alphaModFix/>
          </a:blip>
          <a:srcRect/>
          <a:stretch/>
        </p:blipFill>
        <p:spPr>
          <a:xfrm>
            <a:off x="8265946" y="4850818"/>
            <a:ext cx="507264" cy="13257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5_Two Content">
  <p:cSld name="5_Two Content">
    <p:spTree>
      <p:nvGrpSpPr>
        <p:cNvPr id="1" name="Shape 336"/>
        <p:cNvGrpSpPr/>
        <p:nvPr/>
      </p:nvGrpSpPr>
      <p:grpSpPr>
        <a:xfrm>
          <a:off x="0" y="0"/>
          <a:ext cx="0" cy="0"/>
          <a:chOff x="0" y="0"/>
          <a:chExt cx="0" cy="0"/>
        </a:xfrm>
      </p:grpSpPr>
      <p:sp>
        <p:nvSpPr>
          <p:cNvPr id="337" name="Google Shape;337;p31"/>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500">
                <a:solidFill>
                  <a:srgbClr val="8D8D8D"/>
                </a:solidFill>
                <a:latin typeface="Verdana"/>
                <a:ea typeface="Verdana"/>
                <a:cs typeface="Verdana"/>
                <a:sym typeface="Verdana"/>
              </a:defRPr>
            </a:lvl1pPr>
            <a:lvl2pPr marL="0" marR="0" lvl="1" indent="0" algn="r" rtl="0">
              <a:spcBef>
                <a:spcPts val="0"/>
              </a:spcBef>
              <a:buNone/>
              <a:defRPr sz="500">
                <a:solidFill>
                  <a:srgbClr val="8D8D8D"/>
                </a:solidFill>
                <a:latin typeface="Verdana"/>
                <a:ea typeface="Verdana"/>
                <a:cs typeface="Verdana"/>
                <a:sym typeface="Verdana"/>
              </a:defRPr>
            </a:lvl2pPr>
            <a:lvl3pPr marL="0" marR="0" lvl="2" indent="0" algn="r" rtl="0">
              <a:spcBef>
                <a:spcPts val="0"/>
              </a:spcBef>
              <a:buNone/>
              <a:defRPr sz="500">
                <a:solidFill>
                  <a:srgbClr val="8D8D8D"/>
                </a:solidFill>
                <a:latin typeface="Verdana"/>
                <a:ea typeface="Verdana"/>
                <a:cs typeface="Verdana"/>
                <a:sym typeface="Verdana"/>
              </a:defRPr>
            </a:lvl3pPr>
            <a:lvl4pPr marL="0" marR="0" lvl="3" indent="0" algn="r" rtl="0">
              <a:spcBef>
                <a:spcPts val="0"/>
              </a:spcBef>
              <a:buNone/>
              <a:defRPr sz="500">
                <a:solidFill>
                  <a:srgbClr val="8D8D8D"/>
                </a:solidFill>
                <a:latin typeface="Verdana"/>
                <a:ea typeface="Verdana"/>
                <a:cs typeface="Verdana"/>
                <a:sym typeface="Verdana"/>
              </a:defRPr>
            </a:lvl4pPr>
            <a:lvl5pPr marL="0" marR="0" lvl="4" indent="0" algn="r" rtl="0">
              <a:spcBef>
                <a:spcPts val="0"/>
              </a:spcBef>
              <a:buNone/>
              <a:defRPr sz="500">
                <a:solidFill>
                  <a:srgbClr val="8D8D8D"/>
                </a:solidFill>
                <a:latin typeface="Verdana"/>
                <a:ea typeface="Verdana"/>
                <a:cs typeface="Verdana"/>
                <a:sym typeface="Verdana"/>
              </a:defRPr>
            </a:lvl5pPr>
            <a:lvl6pPr marL="0" marR="0" lvl="5" indent="0" algn="r" rtl="0">
              <a:spcBef>
                <a:spcPts val="0"/>
              </a:spcBef>
              <a:buNone/>
              <a:defRPr sz="500">
                <a:solidFill>
                  <a:srgbClr val="8D8D8D"/>
                </a:solidFill>
                <a:latin typeface="Verdana"/>
                <a:ea typeface="Verdana"/>
                <a:cs typeface="Verdana"/>
                <a:sym typeface="Verdana"/>
              </a:defRPr>
            </a:lvl6pPr>
            <a:lvl7pPr marL="0" marR="0" lvl="6" indent="0" algn="r" rtl="0">
              <a:spcBef>
                <a:spcPts val="0"/>
              </a:spcBef>
              <a:buNone/>
              <a:defRPr sz="500">
                <a:solidFill>
                  <a:srgbClr val="8D8D8D"/>
                </a:solidFill>
                <a:latin typeface="Verdana"/>
                <a:ea typeface="Verdana"/>
                <a:cs typeface="Verdana"/>
                <a:sym typeface="Verdana"/>
              </a:defRPr>
            </a:lvl7pPr>
            <a:lvl8pPr marL="0" marR="0" lvl="7" indent="0" algn="r" rtl="0">
              <a:spcBef>
                <a:spcPts val="0"/>
              </a:spcBef>
              <a:buNone/>
              <a:defRPr sz="500">
                <a:solidFill>
                  <a:srgbClr val="8D8D8D"/>
                </a:solidFill>
                <a:latin typeface="Verdana"/>
                <a:ea typeface="Verdana"/>
                <a:cs typeface="Verdana"/>
                <a:sym typeface="Verdana"/>
              </a:defRPr>
            </a:lvl8pPr>
            <a:lvl9pPr marL="0" marR="0" lvl="8" indent="0" algn="r" rtl="0">
              <a:spcBef>
                <a:spcPts val="0"/>
              </a:spcBef>
              <a:buNone/>
              <a:defRPr sz="500">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
              <a:t>‹#›</a:t>
            </a:fld>
            <a:endParaRPr/>
          </a:p>
        </p:txBody>
      </p:sp>
      <p:sp>
        <p:nvSpPr>
          <p:cNvPr id="338" name="Google Shape;338;p31"/>
          <p:cNvSpPr txBox="1">
            <a:spLocks noGrp="1"/>
          </p:cNvSpPr>
          <p:nvPr>
            <p:ph type="body" idx="1"/>
          </p:nvPr>
        </p:nvSpPr>
        <p:spPr>
          <a:xfrm>
            <a:off x="586002" y="1464968"/>
            <a:ext cx="1671000" cy="20292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L="914400" marR="0" lvl="1" indent="-342900"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L="1371600" marR="0" lvl="2" indent="-323850"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339" name="Google Shape;339;p31"/>
          <p:cNvSpPr txBox="1">
            <a:spLocks noGrp="1"/>
          </p:cNvSpPr>
          <p:nvPr>
            <p:ph type="body" idx="2"/>
          </p:nvPr>
        </p:nvSpPr>
        <p:spPr>
          <a:xfrm>
            <a:off x="2659172" y="1464968"/>
            <a:ext cx="1671000" cy="20292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L="914400" marR="0" lvl="1" indent="-342900"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L="1371600" marR="0" lvl="2" indent="-323850"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340" name="Google Shape;340;p31"/>
          <p:cNvSpPr txBox="1">
            <a:spLocks noGrp="1"/>
          </p:cNvSpPr>
          <p:nvPr>
            <p:ph type="body" idx="3"/>
          </p:nvPr>
        </p:nvSpPr>
        <p:spPr>
          <a:xfrm>
            <a:off x="4732341" y="1464968"/>
            <a:ext cx="1671000" cy="20292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L="914400" marR="0" lvl="1" indent="-342900"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L="1371600" marR="0" lvl="2" indent="-323850"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341" name="Google Shape;341;p31"/>
          <p:cNvSpPr txBox="1">
            <a:spLocks noGrp="1"/>
          </p:cNvSpPr>
          <p:nvPr>
            <p:ph type="body" idx="4"/>
          </p:nvPr>
        </p:nvSpPr>
        <p:spPr>
          <a:xfrm>
            <a:off x="6805513" y="1464968"/>
            <a:ext cx="1671000" cy="20292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L="914400" marR="0" lvl="1" indent="-342900"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L="1371600" marR="0" lvl="2" indent="-323850"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342" name="Google Shape;342;p31"/>
          <p:cNvSpPr txBox="1">
            <a:spLocks noGrp="1"/>
          </p:cNvSpPr>
          <p:nvPr>
            <p:ph type="body" idx="5"/>
          </p:nvPr>
        </p:nvSpPr>
        <p:spPr>
          <a:xfrm>
            <a:off x="589684" y="3615928"/>
            <a:ext cx="7886700" cy="1016700"/>
          </a:xfrm>
          <a:prstGeom prst="rect">
            <a:avLst/>
          </a:prstGeom>
          <a:noFill/>
          <a:ln>
            <a:noFill/>
          </a:ln>
        </p:spPr>
        <p:txBody>
          <a:bodyPr spcFirstLastPara="1" wrap="square" lIns="68575" tIns="34275" rIns="68575" bIns="34275" anchor="t" anchorCtr="0">
            <a:noAutofit/>
          </a:bodyPr>
          <a:lstStyle>
            <a:lvl1pPr marL="457200" marR="0" lvl="0" indent="-336550" algn="l" rtl="0">
              <a:lnSpc>
                <a:spcPct val="90000"/>
              </a:lnSpc>
              <a:spcBef>
                <a:spcPts val="800"/>
              </a:spcBef>
              <a:spcAft>
                <a:spcPts val="0"/>
              </a:spcAft>
              <a:buClr>
                <a:srgbClr val="333333"/>
              </a:buClr>
              <a:buSzPts val="1700"/>
              <a:buFont typeface="Arial"/>
              <a:buChar char="•"/>
              <a:defRPr sz="1700" b="0" i="0" u="none" strike="noStrike" cap="none">
                <a:solidFill>
                  <a:srgbClr val="333333"/>
                </a:solidFill>
                <a:latin typeface="Verdana"/>
                <a:ea typeface="Verdana"/>
                <a:cs typeface="Verdana"/>
                <a:sym typeface="Verdana"/>
              </a:defRPr>
            </a:lvl1pPr>
            <a:lvl2pPr marL="914400" marR="0" lvl="1"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2pPr>
            <a:lvl3pPr marL="1371600" marR="0" lvl="2" indent="-298450" algn="l" rtl="0">
              <a:lnSpc>
                <a:spcPct val="90000"/>
              </a:lnSpc>
              <a:spcBef>
                <a:spcPts val="400"/>
              </a:spcBef>
              <a:spcAft>
                <a:spcPts val="0"/>
              </a:spcAft>
              <a:buClr>
                <a:srgbClr val="333333"/>
              </a:buClr>
              <a:buSzPts val="1100"/>
              <a:buFont typeface="Arial"/>
              <a:buChar char="•"/>
              <a:defRPr sz="11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343" name="Google Shape;343;p31"/>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 sz="900">
                <a:solidFill>
                  <a:srgbClr val="8D8D8D"/>
                </a:solidFill>
                <a:latin typeface="Verdana"/>
                <a:ea typeface="Verdana"/>
                <a:cs typeface="Verdana"/>
                <a:sym typeface="Verdana"/>
              </a:rPr>
              <a:t>‹#›</a:t>
            </a:fld>
            <a:endParaRPr sz="900">
              <a:solidFill>
                <a:srgbClr val="8D8D8D"/>
              </a:solidFill>
              <a:latin typeface="Verdana"/>
              <a:ea typeface="Verdana"/>
              <a:cs typeface="Verdana"/>
              <a:sym typeface="Verdana"/>
            </a:endParaRPr>
          </a:p>
        </p:txBody>
      </p:sp>
      <p:sp>
        <p:nvSpPr>
          <p:cNvPr id="344" name="Google Shape;344;p31"/>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500">
                <a:solidFill>
                  <a:srgbClr val="8D8D8D"/>
                </a:solidFill>
                <a:latin typeface="Verdana"/>
                <a:ea typeface="Verdana"/>
                <a:cs typeface="Verdana"/>
                <a:sym typeface="Verdana"/>
              </a:defRPr>
            </a:lvl1pPr>
            <a:lvl2pPr marR="0" lvl="1"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9pPr>
          </a:lstStyle>
          <a:p>
            <a:endParaRPr/>
          </a:p>
        </p:txBody>
      </p:sp>
      <p:sp>
        <p:nvSpPr>
          <p:cNvPr id="345" name="Google Shape;345;p31"/>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rgbClr val="333333"/>
              </a:buClr>
              <a:buSzPts val="2900"/>
              <a:buFont typeface="Verdana"/>
              <a:buNone/>
              <a:defRPr sz="2900" b="0" i="0" u="none" strike="noStrike" cap="none">
                <a:solidFill>
                  <a:srgbClr val="333333"/>
                </a:solidFill>
                <a:latin typeface="Verdana"/>
                <a:ea typeface="Verdana"/>
                <a:cs typeface="Verdana"/>
                <a:sym typeface="Verdana"/>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grpSp>
        <p:nvGrpSpPr>
          <p:cNvPr id="346" name="Google Shape;346;p31"/>
          <p:cNvGrpSpPr/>
          <p:nvPr/>
        </p:nvGrpSpPr>
        <p:grpSpPr>
          <a:xfrm>
            <a:off x="0" y="923"/>
            <a:ext cx="9144001" cy="5142577"/>
            <a:chOff x="0" y="1231"/>
            <a:chExt cx="12192001" cy="6856769"/>
          </a:xfrm>
        </p:grpSpPr>
        <p:pic>
          <p:nvPicPr>
            <p:cNvPr id="347" name="Google Shape;347;p31"/>
            <p:cNvPicPr preferRelativeResize="0"/>
            <p:nvPr/>
          </p:nvPicPr>
          <p:blipFill rotWithShape="1">
            <a:blip r:embed="rId2">
              <a:alphaModFix/>
            </a:blip>
            <a:srcRect r="27641"/>
            <a:stretch/>
          </p:blipFill>
          <p:spPr>
            <a:xfrm>
              <a:off x="9104241" y="6339633"/>
              <a:ext cx="3087761" cy="518367"/>
            </a:xfrm>
            <a:prstGeom prst="rect">
              <a:avLst/>
            </a:prstGeom>
            <a:noFill/>
            <a:ln>
              <a:noFill/>
            </a:ln>
          </p:spPr>
        </p:pic>
        <p:pic>
          <p:nvPicPr>
            <p:cNvPr id="348" name="Google Shape;348;p31"/>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349" name="Google Shape;349;p31"/>
            <p:cNvPicPr preferRelativeResize="0"/>
            <p:nvPr/>
          </p:nvPicPr>
          <p:blipFill rotWithShape="1">
            <a:blip r:embed="rId4">
              <a:alphaModFix/>
            </a:blip>
            <a:srcRect l="59898"/>
            <a:stretch/>
          </p:blipFill>
          <p:spPr>
            <a:xfrm>
              <a:off x="0" y="1231"/>
              <a:ext cx="927102" cy="315566"/>
            </a:xfrm>
            <a:prstGeom prst="rect">
              <a:avLst/>
            </a:prstGeom>
            <a:noFill/>
            <a:ln>
              <a:noFill/>
            </a:ln>
          </p:spPr>
        </p:pic>
      </p:grpSp>
      <p:grpSp>
        <p:nvGrpSpPr>
          <p:cNvPr id="350" name="Google Shape;350;p31"/>
          <p:cNvGrpSpPr/>
          <p:nvPr/>
        </p:nvGrpSpPr>
        <p:grpSpPr>
          <a:xfrm>
            <a:off x="-1" y="901"/>
            <a:ext cx="9144002" cy="5142599"/>
            <a:chOff x="-1" y="1201"/>
            <a:chExt cx="12192002" cy="6856799"/>
          </a:xfrm>
        </p:grpSpPr>
        <p:pic>
          <p:nvPicPr>
            <p:cNvPr id="351" name="Google Shape;351;p31"/>
            <p:cNvPicPr preferRelativeResize="0"/>
            <p:nvPr/>
          </p:nvPicPr>
          <p:blipFill rotWithShape="1">
            <a:blip r:embed="rId5">
              <a:alphaModFix/>
            </a:blip>
            <a:srcRect r="27641"/>
            <a:stretch/>
          </p:blipFill>
          <p:spPr>
            <a:xfrm>
              <a:off x="9104241" y="6339632"/>
              <a:ext cx="3087761" cy="518368"/>
            </a:xfrm>
            <a:prstGeom prst="rect">
              <a:avLst/>
            </a:prstGeom>
            <a:noFill/>
            <a:ln>
              <a:noFill/>
            </a:ln>
          </p:spPr>
        </p:pic>
        <p:pic>
          <p:nvPicPr>
            <p:cNvPr id="352" name="Google Shape;352;p31"/>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353" name="Google Shape;353;p31"/>
            <p:cNvPicPr preferRelativeResize="0"/>
            <p:nvPr/>
          </p:nvPicPr>
          <p:blipFill rotWithShape="1">
            <a:blip r:embed="rId6">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Icon">
  <p:cSld name="Title Icon">
    <p:spTree>
      <p:nvGrpSpPr>
        <p:cNvPr id="1" name="Shape 354"/>
        <p:cNvGrpSpPr/>
        <p:nvPr/>
      </p:nvGrpSpPr>
      <p:grpSpPr>
        <a:xfrm>
          <a:off x="0" y="0"/>
          <a:ext cx="0" cy="0"/>
          <a:chOff x="0" y="0"/>
          <a:chExt cx="0" cy="0"/>
        </a:xfrm>
      </p:grpSpPr>
      <p:sp>
        <p:nvSpPr>
          <p:cNvPr id="355" name="Google Shape;355;p32"/>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500">
                <a:solidFill>
                  <a:srgbClr val="8D8D8D"/>
                </a:solidFill>
                <a:latin typeface="Verdana"/>
                <a:ea typeface="Verdana"/>
                <a:cs typeface="Verdana"/>
                <a:sym typeface="Verdana"/>
              </a:defRPr>
            </a:lvl1pPr>
            <a:lvl2pPr marL="0" marR="0" lvl="1" indent="0" algn="r" rtl="0">
              <a:spcBef>
                <a:spcPts val="0"/>
              </a:spcBef>
              <a:buNone/>
              <a:defRPr sz="500">
                <a:solidFill>
                  <a:srgbClr val="8D8D8D"/>
                </a:solidFill>
                <a:latin typeface="Verdana"/>
                <a:ea typeface="Verdana"/>
                <a:cs typeface="Verdana"/>
                <a:sym typeface="Verdana"/>
              </a:defRPr>
            </a:lvl2pPr>
            <a:lvl3pPr marL="0" marR="0" lvl="2" indent="0" algn="r" rtl="0">
              <a:spcBef>
                <a:spcPts val="0"/>
              </a:spcBef>
              <a:buNone/>
              <a:defRPr sz="500">
                <a:solidFill>
                  <a:srgbClr val="8D8D8D"/>
                </a:solidFill>
                <a:latin typeface="Verdana"/>
                <a:ea typeface="Verdana"/>
                <a:cs typeface="Verdana"/>
                <a:sym typeface="Verdana"/>
              </a:defRPr>
            </a:lvl3pPr>
            <a:lvl4pPr marL="0" marR="0" lvl="3" indent="0" algn="r" rtl="0">
              <a:spcBef>
                <a:spcPts val="0"/>
              </a:spcBef>
              <a:buNone/>
              <a:defRPr sz="500">
                <a:solidFill>
                  <a:srgbClr val="8D8D8D"/>
                </a:solidFill>
                <a:latin typeface="Verdana"/>
                <a:ea typeface="Verdana"/>
                <a:cs typeface="Verdana"/>
                <a:sym typeface="Verdana"/>
              </a:defRPr>
            </a:lvl4pPr>
            <a:lvl5pPr marL="0" marR="0" lvl="4" indent="0" algn="r" rtl="0">
              <a:spcBef>
                <a:spcPts val="0"/>
              </a:spcBef>
              <a:buNone/>
              <a:defRPr sz="500">
                <a:solidFill>
                  <a:srgbClr val="8D8D8D"/>
                </a:solidFill>
                <a:latin typeface="Verdana"/>
                <a:ea typeface="Verdana"/>
                <a:cs typeface="Verdana"/>
                <a:sym typeface="Verdana"/>
              </a:defRPr>
            </a:lvl5pPr>
            <a:lvl6pPr marL="0" marR="0" lvl="5" indent="0" algn="r" rtl="0">
              <a:spcBef>
                <a:spcPts val="0"/>
              </a:spcBef>
              <a:buNone/>
              <a:defRPr sz="500">
                <a:solidFill>
                  <a:srgbClr val="8D8D8D"/>
                </a:solidFill>
                <a:latin typeface="Verdana"/>
                <a:ea typeface="Verdana"/>
                <a:cs typeface="Verdana"/>
                <a:sym typeface="Verdana"/>
              </a:defRPr>
            </a:lvl6pPr>
            <a:lvl7pPr marL="0" marR="0" lvl="6" indent="0" algn="r" rtl="0">
              <a:spcBef>
                <a:spcPts val="0"/>
              </a:spcBef>
              <a:buNone/>
              <a:defRPr sz="500">
                <a:solidFill>
                  <a:srgbClr val="8D8D8D"/>
                </a:solidFill>
                <a:latin typeface="Verdana"/>
                <a:ea typeface="Verdana"/>
                <a:cs typeface="Verdana"/>
                <a:sym typeface="Verdana"/>
              </a:defRPr>
            </a:lvl7pPr>
            <a:lvl8pPr marL="0" marR="0" lvl="7" indent="0" algn="r" rtl="0">
              <a:spcBef>
                <a:spcPts val="0"/>
              </a:spcBef>
              <a:buNone/>
              <a:defRPr sz="500">
                <a:solidFill>
                  <a:srgbClr val="8D8D8D"/>
                </a:solidFill>
                <a:latin typeface="Verdana"/>
                <a:ea typeface="Verdana"/>
                <a:cs typeface="Verdana"/>
                <a:sym typeface="Verdana"/>
              </a:defRPr>
            </a:lvl8pPr>
            <a:lvl9pPr marL="0" marR="0" lvl="8" indent="0" algn="r" rtl="0">
              <a:spcBef>
                <a:spcPts val="0"/>
              </a:spcBef>
              <a:buNone/>
              <a:defRPr sz="500">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
              <a:t>‹#›</a:t>
            </a:fld>
            <a:endParaRPr/>
          </a:p>
        </p:txBody>
      </p:sp>
      <p:grpSp>
        <p:nvGrpSpPr>
          <p:cNvPr id="356" name="Google Shape;356;p32"/>
          <p:cNvGrpSpPr/>
          <p:nvPr/>
        </p:nvGrpSpPr>
        <p:grpSpPr>
          <a:xfrm>
            <a:off x="1148912" y="1857479"/>
            <a:ext cx="6751153" cy="1377000"/>
            <a:chOff x="1531882" y="2476638"/>
            <a:chExt cx="9001537" cy="1836000"/>
          </a:xfrm>
        </p:grpSpPr>
        <p:sp>
          <p:nvSpPr>
            <p:cNvPr id="357" name="Google Shape;357;p32"/>
            <p:cNvSpPr/>
            <p:nvPr/>
          </p:nvSpPr>
          <p:spPr>
            <a:xfrm>
              <a:off x="1531882" y="2476638"/>
              <a:ext cx="1836000" cy="1836000"/>
            </a:xfrm>
            <a:prstGeom prst="ellipse">
              <a:avLst/>
            </a:prstGeom>
            <a:noFill/>
            <a:ln w="38100" cap="flat" cmpd="sng">
              <a:solidFill>
                <a:srgbClr val="51515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58" name="Google Shape;358;p32"/>
            <p:cNvSpPr/>
            <p:nvPr/>
          </p:nvSpPr>
          <p:spPr>
            <a:xfrm>
              <a:off x="5177383" y="2476638"/>
              <a:ext cx="1836000" cy="1836000"/>
            </a:xfrm>
            <a:prstGeom prst="ellipse">
              <a:avLst/>
            </a:prstGeom>
            <a:noFill/>
            <a:ln w="38100" cap="flat" cmpd="sng">
              <a:solidFill>
                <a:srgbClr val="51515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59" name="Google Shape;359;p32"/>
            <p:cNvSpPr/>
            <p:nvPr/>
          </p:nvSpPr>
          <p:spPr>
            <a:xfrm>
              <a:off x="8697419" y="2476638"/>
              <a:ext cx="1836000" cy="1836000"/>
            </a:xfrm>
            <a:prstGeom prst="ellipse">
              <a:avLst/>
            </a:prstGeom>
            <a:noFill/>
            <a:ln w="38100" cap="flat" cmpd="sng">
              <a:solidFill>
                <a:srgbClr val="51515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360" name="Google Shape;360;p32"/>
          <p:cNvSpPr txBox="1">
            <a:spLocks noGrp="1"/>
          </p:cNvSpPr>
          <p:nvPr>
            <p:ph type="body" idx="1"/>
          </p:nvPr>
        </p:nvSpPr>
        <p:spPr>
          <a:xfrm>
            <a:off x="842069" y="3384207"/>
            <a:ext cx="1990500" cy="531000"/>
          </a:xfrm>
          <a:prstGeom prst="rect">
            <a:avLst/>
          </a:prstGeom>
          <a:noFill/>
          <a:ln>
            <a:noFill/>
          </a:ln>
        </p:spPr>
        <p:txBody>
          <a:bodyPr spcFirstLastPara="1" wrap="square" lIns="68575" tIns="34275" rIns="68575" bIns="34275" anchor="t" anchorCtr="0">
            <a:noAutofit/>
          </a:bodyPr>
          <a:lstStyle>
            <a:lvl1pPr marL="457200" marR="0" lvl="0" indent="-228600" algn="ctr" rtl="0">
              <a:lnSpc>
                <a:spcPct val="90000"/>
              </a:lnSpc>
              <a:spcBef>
                <a:spcPts val="800"/>
              </a:spcBef>
              <a:spcAft>
                <a:spcPts val="0"/>
              </a:spcAft>
              <a:buClr>
                <a:srgbClr val="333333"/>
              </a:buClr>
              <a:buSzPts val="1500"/>
              <a:buFont typeface="Arial"/>
              <a:buNone/>
              <a:defRPr sz="1500" b="0" i="0" u="none" strike="noStrike" cap="none">
                <a:solidFill>
                  <a:srgbClr val="333333"/>
                </a:solidFill>
                <a:latin typeface="Verdana"/>
                <a:ea typeface="Verdana"/>
                <a:cs typeface="Verdana"/>
                <a:sym typeface="Verdana"/>
              </a:defRPr>
            </a:lvl1pPr>
            <a:lvl2pPr marL="914400" marR="0" lvl="1" indent="-228600" algn="ctr" rtl="0">
              <a:lnSpc>
                <a:spcPct val="90000"/>
              </a:lnSpc>
              <a:spcBef>
                <a:spcPts val="400"/>
              </a:spcBef>
              <a:spcAft>
                <a:spcPts val="0"/>
              </a:spcAft>
              <a:buClr>
                <a:srgbClr val="333333"/>
              </a:buClr>
              <a:buSzPts val="1500"/>
              <a:buFont typeface="Arial"/>
              <a:buNone/>
              <a:defRPr sz="1500" b="0" i="0" u="none" strike="noStrike" cap="none">
                <a:solidFill>
                  <a:srgbClr val="333333"/>
                </a:solidFill>
                <a:latin typeface="Verdana"/>
                <a:ea typeface="Verdana"/>
                <a:cs typeface="Verdana"/>
                <a:sym typeface="Verdana"/>
              </a:defRPr>
            </a:lvl2pPr>
            <a:lvl3pPr marL="1371600" marR="0" lvl="2" indent="-228600" algn="ctr" rtl="0">
              <a:lnSpc>
                <a:spcPct val="90000"/>
              </a:lnSpc>
              <a:spcBef>
                <a:spcPts val="400"/>
              </a:spcBef>
              <a:spcAft>
                <a:spcPts val="0"/>
              </a:spcAft>
              <a:buClr>
                <a:srgbClr val="333333"/>
              </a:buClr>
              <a:buSzPts val="1500"/>
              <a:buFont typeface="Arial"/>
              <a:buNone/>
              <a:defRPr sz="1500" b="0" i="0" u="none" strike="noStrike" cap="none">
                <a:solidFill>
                  <a:srgbClr val="333333"/>
                </a:solidFill>
                <a:latin typeface="Verdana"/>
                <a:ea typeface="Verdana"/>
                <a:cs typeface="Verdana"/>
                <a:sym typeface="Verdana"/>
              </a:defRPr>
            </a:lvl3pPr>
            <a:lvl4pPr marL="1828800" marR="0" lvl="3" indent="-228600" algn="ctr" rtl="0">
              <a:lnSpc>
                <a:spcPct val="90000"/>
              </a:lnSpc>
              <a:spcBef>
                <a:spcPts val="400"/>
              </a:spcBef>
              <a:spcAft>
                <a:spcPts val="0"/>
              </a:spcAft>
              <a:buClr>
                <a:srgbClr val="333333"/>
              </a:buClr>
              <a:buSzPts val="1500"/>
              <a:buFont typeface="Arial"/>
              <a:buNone/>
              <a:defRPr sz="1500" b="0" i="0" u="none" strike="noStrike" cap="none">
                <a:solidFill>
                  <a:srgbClr val="333333"/>
                </a:solidFill>
                <a:latin typeface="Verdana"/>
                <a:ea typeface="Verdana"/>
                <a:cs typeface="Verdana"/>
                <a:sym typeface="Verdana"/>
              </a:defRPr>
            </a:lvl4pPr>
            <a:lvl5pPr marL="2286000" marR="0" lvl="4" indent="-228600" algn="ctr" rtl="0">
              <a:lnSpc>
                <a:spcPct val="90000"/>
              </a:lnSpc>
              <a:spcBef>
                <a:spcPts val="400"/>
              </a:spcBef>
              <a:spcAft>
                <a:spcPts val="0"/>
              </a:spcAft>
              <a:buClr>
                <a:srgbClr val="333333"/>
              </a:buClr>
              <a:buSzPts val="1500"/>
              <a:buFont typeface="Arial"/>
              <a:buNone/>
              <a:defRPr sz="15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361" name="Google Shape;361;p32"/>
          <p:cNvSpPr txBox="1">
            <a:spLocks noGrp="1"/>
          </p:cNvSpPr>
          <p:nvPr>
            <p:ph type="body" idx="2"/>
          </p:nvPr>
        </p:nvSpPr>
        <p:spPr>
          <a:xfrm>
            <a:off x="3574421" y="3384207"/>
            <a:ext cx="1994100" cy="531000"/>
          </a:xfrm>
          <a:prstGeom prst="rect">
            <a:avLst/>
          </a:prstGeom>
          <a:noFill/>
          <a:ln>
            <a:noFill/>
          </a:ln>
        </p:spPr>
        <p:txBody>
          <a:bodyPr spcFirstLastPara="1" wrap="square" lIns="68575" tIns="34275" rIns="68575" bIns="34275" anchor="t" anchorCtr="0">
            <a:noAutofit/>
          </a:bodyPr>
          <a:lstStyle>
            <a:lvl1pPr marL="457200" marR="0" lvl="0" indent="-228600" algn="ctr" rtl="0">
              <a:lnSpc>
                <a:spcPct val="90000"/>
              </a:lnSpc>
              <a:spcBef>
                <a:spcPts val="800"/>
              </a:spcBef>
              <a:spcAft>
                <a:spcPts val="0"/>
              </a:spcAft>
              <a:buClr>
                <a:srgbClr val="333333"/>
              </a:buClr>
              <a:buSzPts val="1500"/>
              <a:buFont typeface="Arial"/>
              <a:buNone/>
              <a:defRPr sz="1500" b="0" i="0" u="none" strike="noStrike" cap="none">
                <a:solidFill>
                  <a:srgbClr val="333333"/>
                </a:solidFill>
                <a:latin typeface="Verdana"/>
                <a:ea typeface="Verdana"/>
                <a:cs typeface="Verdana"/>
                <a:sym typeface="Verdana"/>
              </a:defRPr>
            </a:lvl1pPr>
            <a:lvl2pPr marL="914400" marR="0" lvl="1" indent="-228600" algn="ctr" rtl="0">
              <a:lnSpc>
                <a:spcPct val="90000"/>
              </a:lnSpc>
              <a:spcBef>
                <a:spcPts val="400"/>
              </a:spcBef>
              <a:spcAft>
                <a:spcPts val="0"/>
              </a:spcAft>
              <a:buClr>
                <a:srgbClr val="333333"/>
              </a:buClr>
              <a:buSzPts val="1500"/>
              <a:buFont typeface="Arial"/>
              <a:buNone/>
              <a:defRPr sz="1500" b="0" i="0" u="none" strike="noStrike" cap="none">
                <a:solidFill>
                  <a:srgbClr val="333333"/>
                </a:solidFill>
                <a:latin typeface="Verdana"/>
                <a:ea typeface="Verdana"/>
                <a:cs typeface="Verdana"/>
                <a:sym typeface="Verdana"/>
              </a:defRPr>
            </a:lvl2pPr>
            <a:lvl3pPr marL="1371600" marR="0" lvl="2" indent="-228600" algn="ctr" rtl="0">
              <a:lnSpc>
                <a:spcPct val="90000"/>
              </a:lnSpc>
              <a:spcBef>
                <a:spcPts val="400"/>
              </a:spcBef>
              <a:spcAft>
                <a:spcPts val="0"/>
              </a:spcAft>
              <a:buClr>
                <a:srgbClr val="333333"/>
              </a:buClr>
              <a:buSzPts val="1500"/>
              <a:buFont typeface="Arial"/>
              <a:buNone/>
              <a:defRPr sz="1500" b="0" i="0" u="none" strike="noStrike" cap="none">
                <a:solidFill>
                  <a:srgbClr val="333333"/>
                </a:solidFill>
                <a:latin typeface="Verdana"/>
                <a:ea typeface="Verdana"/>
                <a:cs typeface="Verdana"/>
                <a:sym typeface="Verdana"/>
              </a:defRPr>
            </a:lvl3pPr>
            <a:lvl4pPr marL="1828800" marR="0" lvl="3" indent="-228600" algn="ctr" rtl="0">
              <a:lnSpc>
                <a:spcPct val="90000"/>
              </a:lnSpc>
              <a:spcBef>
                <a:spcPts val="400"/>
              </a:spcBef>
              <a:spcAft>
                <a:spcPts val="0"/>
              </a:spcAft>
              <a:buClr>
                <a:srgbClr val="333333"/>
              </a:buClr>
              <a:buSzPts val="1500"/>
              <a:buFont typeface="Arial"/>
              <a:buNone/>
              <a:defRPr sz="1500" b="0" i="0" u="none" strike="noStrike" cap="none">
                <a:solidFill>
                  <a:srgbClr val="333333"/>
                </a:solidFill>
                <a:latin typeface="Verdana"/>
                <a:ea typeface="Verdana"/>
                <a:cs typeface="Verdana"/>
                <a:sym typeface="Verdana"/>
              </a:defRPr>
            </a:lvl4pPr>
            <a:lvl5pPr marL="2286000" marR="0" lvl="4" indent="-228600" algn="ctr" rtl="0">
              <a:lnSpc>
                <a:spcPct val="90000"/>
              </a:lnSpc>
              <a:spcBef>
                <a:spcPts val="400"/>
              </a:spcBef>
              <a:spcAft>
                <a:spcPts val="0"/>
              </a:spcAft>
              <a:buClr>
                <a:srgbClr val="333333"/>
              </a:buClr>
              <a:buSzPts val="1500"/>
              <a:buFont typeface="Arial"/>
              <a:buNone/>
              <a:defRPr sz="15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362" name="Google Shape;362;p32"/>
          <p:cNvSpPr txBox="1">
            <a:spLocks noGrp="1"/>
          </p:cNvSpPr>
          <p:nvPr>
            <p:ph type="body" idx="3"/>
          </p:nvPr>
        </p:nvSpPr>
        <p:spPr>
          <a:xfrm>
            <a:off x="6214447" y="3387540"/>
            <a:ext cx="1994100" cy="531000"/>
          </a:xfrm>
          <a:prstGeom prst="rect">
            <a:avLst/>
          </a:prstGeom>
          <a:noFill/>
          <a:ln>
            <a:noFill/>
          </a:ln>
        </p:spPr>
        <p:txBody>
          <a:bodyPr spcFirstLastPara="1" wrap="square" lIns="68575" tIns="34275" rIns="68575" bIns="34275" anchor="t" anchorCtr="0">
            <a:noAutofit/>
          </a:bodyPr>
          <a:lstStyle>
            <a:lvl1pPr marL="457200" marR="0" lvl="0" indent="-228600" algn="ctr" rtl="0">
              <a:lnSpc>
                <a:spcPct val="90000"/>
              </a:lnSpc>
              <a:spcBef>
                <a:spcPts val="800"/>
              </a:spcBef>
              <a:spcAft>
                <a:spcPts val="0"/>
              </a:spcAft>
              <a:buClr>
                <a:srgbClr val="333333"/>
              </a:buClr>
              <a:buSzPts val="1500"/>
              <a:buFont typeface="Arial"/>
              <a:buNone/>
              <a:defRPr sz="1500" b="0" i="0" u="none" strike="noStrike" cap="none">
                <a:solidFill>
                  <a:srgbClr val="333333"/>
                </a:solidFill>
                <a:latin typeface="Verdana"/>
                <a:ea typeface="Verdana"/>
                <a:cs typeface="Verdana"/>
                <a:sym typeface="Verdana"/>
              </a:defRPr>
            </a:lvl1pPr>
            <a:lvl2pPr marL="914400" marR="0" lvl="1" indent="-228600" algn="ctr" rtl="0">
              <a:lnSpc>
                <a:spcPct val="90000"/>
              </a:lnSpc>
              <a:spcBef>
                <a:spcPts val="400"/>
              </a:spcBef>
              <a:spcAft>
                <a:spcPts val="0"/>
              </a:spcAft>
              <a:buClr>
                <a:srgbClr val="333333"/>
              </a:buClr>
              <a:buSzPts val="1500"/>
              <a:buFont typeface="Arial"/>
              <a:buNone/>
              <a:defRPr sz="1500" b="0" i="0" u="none" strike="noStrike" cap="none">
                <a:solidFill>
                  <a:srgbClr val="333333"/>
                </a:solidFill>
                <a:latin typeface="Verdana"/>
                <a:ea typeface="Verdana"/>
                <a:cs typeface="Verdana"/>
                <a:sym typeface="Verdana"/>
              </a:defRPr>
            </a:lvl2pPr>
            <a:lvl3pPr marL="1371600" marR="0" lvl="2" indent="-228600" algn="ctr" rtl="0">
              <a:lnSpc>
                <a:spcPct val="90000"/>
              </a:lnSpc>
              <a:spcBef>
                <a:spcPts val="400"/>
              </a:spcBef>
              <a:spcAft>
                <a:spcPts val="0"/>
              </a:spcAft>
              <a:buClr>
                <a:srgbClr val="333333"/>
              </a:buClr>
              <a:buSzPts val="1500"/>
              <a:buFont typeface="Arial"/>
              <a:buNone/>
              <a:defRPr sz="1500" b="0" i="0" u="none" strike="noStrike" cap="none">
                <a:solidFill>
                  <a:srgbClr val="333333"/>
                </a:solidFill>
                <a:latin typeface="Verdana"/>
                <a:ea typeface="Verdana"/>
                <a:cs typeface="Verdana"/>
                <a:sym typeface="Verdana"/>
              </a:defRPr>
            </a:lvl3pPr>
            <a:lvl4pPr marL="1828800" marR="0" lvl="3" indent="-228600" algn="ctr" rtl="0">
              <a:lnSpc>
                <a:spcPct val="90000"/>
              </a:lnSpc>
              <a:spcBef>
                <a:spcPts val="400"/>
              </a:spcBef>
              <a:spcAft>
                <a:spcPts val="0"/>
              </a:spcAft>
              <a:buClr>
                <a:srgbClr val="333333"/>
              </a:buClr>
              <a:buSzPts val="1500"/>
              <a:buFont typeface="Arial"/>
              <a:buNone/>
              <a:defRPr sz="1500" b="0" i="0" u="none" strike="noStrike" cap="none">
                <a:solidFill>
                  <a:srgbClr val="333333"/>
                </a:solidFill>
                <a:latin typeface="Verdana"/>
                <a:ea typeface="Verdana"/>
                <a:cs typeface="Verdana"/>
                <a:sym typeface="Verdana"/>
              </a:defRPr>
            </a:lvl4pPr>
            <a:lvl5pPr marL="2286000" marR="0" lvl="4" indent="-228600" algn="ctr" rtl="0">
              <a:lnSpc>
                <a:spcPct val="90000"/>
              </a:lnSpc>
              <a:spcBef>
                <a:spcPts val="400"/>
              </a:spcBef>
              <a:spcAft>
                <a:spcPts val="0"/>
              </a:spcAft>
              <a:buClr>
                <a:srgbClr val="333333"/>
              </a:buClr>
              <a:buSzPts val="1500"/>
              <a:buFont typeface="Arial"/>
              <a:buNone/>
              <a:defRPr sz="15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363" name="Google Shape;363;p32"/>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 sz="900">
                <a:solidFill>
                  <a:srgbClr val="8D8D8D"/>
                </a:solidFill>
                <a:latin typeface="Verdana"/>
                <a:ea typeface="Verdana"/>
                <a:cs typeface="Verdana"/>
                <a:sym typeface="Verdana"/>
              </a:rPr>
              <a:t>‹#›</a:t>
            </a:fld>
            <a:endParaRPr sz="900">
              <a:solidFill>
                <a:srgbClr val="8D8D8D"/>
              </a:solidFill>
              <a:latin typeface="Verdana"/>
              <a:ea typeface="Verdana"/>
              <a:cs typeface="Verdana"/>
              <a:sym typeface="Verdana"/>
            </a:endParaRPr>
          </a:p>
        </p:txBody>
      </p:sp>
      <p:sp>
        <p:nvSpPr>
          <p:cNvPr id="364" name="Google Shape;364;p32"/>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500">
                <a:solidFill>
                  <a:srgbClr val="8D8D8D"/>
                </a:solidFill>
                <a:latin typeface="Verdana"/>
                <a:ea typeface="Verdana"/>
                <a:cs typeface="Verdana"/>
                <a:sym typeface="Verdana"/>
              </a:defRPr>
            </a:lvl1pPr>
            <a:lvl2pPr marR="0" lvl="1"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9pPr>
          </a:lstStyle>
          <a:p>
            <a:endParaRPr/>
          </a:p>
        </p:txBody>
      </p:sp>
      <p:sp>
        <p:nvSpPr>
          <p:cNvPr id="365" name="Google Shape;365;p32"/>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rgbClr val="333333"/>
              </a:buClr>
              <a:buSzPts val="2900"/>
              <a:buFont typeface="Verdana"/>
              <a:buNone/>
              <a:defRPr sz="2900" b="0" i="0" u="none" strike="noStrike" cap="none">
                <a:solidFill>
                  <a:srgbClr val="333333"/>
                </a:solidFill>
                <a:latin typeface="Verdana"/>
                <a:ea typeface="Verdana"/>
                <a:cs typeface="Verdana"/>
                <a:sym typeface="Verdana"/>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grpSp>
        <p:nvGrpSpPr>
          <p:cNvPr id="366" name="Google Shape;366;p32"/>
          <p:cNvGrpSpPr/>
          <p:nvPr/>
        </p:nvGrpSpPr>
        <p:grpSpPr>
          <a:xfrm>
            <a:off x="0" y="923"/>
            <a:ext cx="9144001" cy="5142577"/>
            <a:chOff x="0" y="1231"/>
            <a:chExt cx="12192001" cy="6856769"/>
          </a:xfrm>
        </p:grpSpPr>
        <p:pic>
          <p:nvPicPr>
            <p:cNvPr id="367" name="Google Shape;367;p32"/>
            <p:cNvPicPr preferRelativeResize="0"/>
            <p:nvPr/>
          </p:nvPicPr>
          <p:blipFill rotWithShape="1">
            <a:blip r:embed="rId2">
              <a:alphaModFix/>
            </a:blip>
            <a:srcRect r="27641"/>
            <a:stretch/>
          </p:blipFill>
          <p:spPr>
            <a:xfrm>
              <a:off x="9104241" y="6339633"/>
              <a:ext cx="3087761" cy="518367"/>
            </a:xfrm>
            <a:prstGeom prst="rect">
              <a:avLst/>
            </a:prstGeom>
            <a:noFill/>
            <a:ln>
              <a:noFill/>
            </a:ln>
          </p:spPr>
        </p:pic>
        <p:pic>
          <p:nvPicPr>
            <p:cNvPr id="368" name="Google Shape;368;p32"/>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369" name="Google Shape;369;p32"/>
            <p:cNvPicPr preferRelativeResize="0"/>
            <p:nvPr/>
          </p:nvPicPr>
          <p:blipFill rotWithShape="1">
            <a:blip r:embed="rId4">
              <a:alphaModFix/>
            </a:blip>
            <a:srcRect l="59898"/>
            <a:stretch/>
          </p:blipFill>
          <p:spPr>
            <a:xfrm>
              <a:off x="0" y="1231"/>
              <a:ext cx="927102" cy="315566"/>
            </a:xfrm>
            <a:prstGeom prst="rect">
              <a:avLst/>
            </a:prstGeom>
            <a:noFill/>
            <a:ln>
              <a:noFill/>
            </a:ln>
          </p:spPr>
        </p:pic>
      </p:grpSp>
      <p:grpSp>
        <p:nvGrpSpPr>
          <p:cNvPr id="370" name="Google Shape;370;p32"/>
          <p:cNvGrpSpPr/>
          <p:nvPr/>
        </p:nvGrpSpPr>
        <p:grpSpPr>
          <a:xfrm>
            <a:off x="-1" y="901"/>
            <a:ext cx="9144002" cy="5142599"/>
            <a:chOff x="-1" y="1201"/>
            <a:chExt cx="12192002" cy="6856799"/>
          </a:xfrm>
        </p:grpSpPr>
        <p:pic>
          <p:nvPicPr>
            <p:cNvPr id="371" name="Google Shape;371;p32"/>
            <p:cNvPicPr preferRelativeResize="0"/>
            <p:nvPr/>
          </p:nvPicPr>
          <p:blipFill rotWithShape="1">
            <a:blip r:embed="rId5">
              <a:alphaModFix/>
            </a:blip>
            <a:srcRect r="27641"/>
            <a:stretch/>
          </p:blipFill>
          <p:spPr>
            <a:xfrm>
              <a:off x="9104241" y="6339632"/>
              <a:ext cx="3087761" cy="518368"/>
            </a:xfrm>
            <a:prstGeom prst="rect">
              <a:avLst/>
            </a:prstGeom>
            <a:noFill/>
            <a:ln>
              <a:noFill/>
            </a:ln>
          </p:spPr>
        </p:pic>
        <p:pic>
          <p:nvPicPr>
            <p:cNvPr id="372" name="Google Shape;372;p32"/>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373" name="Google Shape;373;p32"/>
            <p:cNvPicPr preferRelativeResize="0"/>
            <p:nvPr/>
          </p:nvPicPr>
          <p:blipFill rotWithShape="1">
            <a:blip r:embed="rId6">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Profile Images">
  <p:cSld name="Title Profile Images">
    <p:spTree>
      <p:nvGrpSpPr>
        <p:cNvPr id="1" name="Shape 374"/>
        <p:cNvGrpSpPr/>
        <p:nvPr/>
      </p:nvGrpSpPr>
      <p:grpSpPr>
        <a:xfrm>
          <a:off x="0" y="0"/>
          <a:ext cx="0" cy="0"/>
          <a:chOff x="0" y="0"/>
          <a:chExt cx="0" cy="0"/>
        </a:xfrm>
      </p:grpSpPr>
      <p:sp>
        <p:nvSpPr>
          <p:cNvPr id="375" name="Google Shape;375;p3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500">
                <a:solidFill>
                  <a:srgbClr val="8D8D8D"/>
                </a:solidFill>
                <a:latin typeface="Verdana"/>
                <a:ea typeface="Verdana"/>
                <a:cs typeface="Verdana"/>
                <a:sym typeface="Verdana"/>
              </a:defRPr>
            </a:lvl1pPr>
            <a:lvl2pPr marL="0" marR="0" lvl="1" indent="0" algn="r" rtl="0">
              <a:spcBef>
                <a:spcPts val="0"/>
              </a:spcBef>
              <a:buNone/>
              <a:defRPr sz="500">
                <a:solidFill>
                  <a:srgbClr val="8D8D8D"/>
                </a:solidFill>
                <a:latin typeface="Verdana"/>
                <a:ea typeface="Verdana"/>
                <a:cs typeface="Verdana"/>
                <a:sym typeface="Verdana"/>
              </a:defRPr>
            </a:lvl2pPr>
            <a:lvl3pPr marL="0" marR="0" lvl="2" indent="0" algn="r" rtl="0">
              <a:spcBef>
                <a:spcPts val="0"/>
              </a:spcBef>
              <a:buNone/>
              <a:defRPr sz="500">
                <a:solidFill>
                  <a:srgbClr val="8D8D8D"/>
                </a:solidFill>
                <a:latin typeface="Verdana"/>
                <a:ea typeface="Verdana"/>
                <a:cs typeface="Verdana"/>
                <a:sym typeface="Verdana"/>
              </a:defRPr>
            </a:lvl3pPr>
            <a:lvl4pPr marL="0" marR="0" lvl="3" indent="0" algn="r" rtl="0">
              <a:spcBef>
                <a:spcPts val="0"/>
              </a:spcBef>
              <a:buNone/>
              <a:defRPr sz="500">
                <a:solidFill>
                  <a:srgbClr val="8D8D8D"/>
                </a:solidFill>
                <a:latin typeface="Verdana"/>
                <a:ea typeface="Verdana"/>
                <a:cs typeface="Verdana"/>
                <a:sym typeface="Verdana"/>
              </a:defRPr>
            </a:lvl4pPr>
            <a:lvl5pPr marL="0" marR="0" lvl="4" indent="0" algn="r" rtl="0">
              <a:spcBef>
                <a:spcPts val="0"/>
              </a:spcBef>
              <a:buNone/>
              <a:defRPr sz="500">
                <a:solidFill>
                  <a:srgbClr val="8D8D8D"/>
                </a:solidFill>
                <a:latin typeface="Verdana"/>
                <a:ea typeface="Verdana"/>
                <a:cs typeface="Verdana"/>
                <a:sym typeface="Verdana"/>
              </a:defRPr>
            </a:lvl5pPr>
            <a:lvl6pPr marL="0" marR="0" lvl="5" indent="0" algn="r" rtl="0">
              <a:spcBef>
                <a:spcPts val="0"/>
              </a:spcBef>
              <a:buNone/>
              <a:defRPr sz="500">
                <a:solidFill>
                  <a:srgbClr val="8D8D8D"/>
                </a:solidFill>
                <a:latin typeface="Verdana"/>
                <a:ea typeface="Verdana"/>
                <a:cs typeface="Verdana"/>
                <a:sym typeface="Verdana"/>
              </a:defRPr>
            </a:lvl6pPr>
            <a:lvl7pPr marL="0" marR="0" lvl="6" indent="0" algn="r" rtl="0">
              <a:spcBef>
                <a:spcPts val="0"/>
              </a:spcBef>
              <a:buNone/>
              <a:defRPr sz="500">
                <a:solidFill>
                  <a:srgbClr val="8D8D8D"/>
                </a:solidFill>
                <a:latin typeface="Verdana"/>
                <a:ea typeface="Verdana"/>
                <a:cs typeface="Verdana"/>
                <a:sym typeface="Verdana"/>
              </a:defRPr>
            </a:lvl7pPr>
            <a:lvl8pPr marL="0" marR="0" lvl="7" indent="0" algn="r" rtl="0">
              <a:spcBef>
                <a:spcPts val="0"/>
              </a:spcBef>
              <a:buNone/>
              <a:defRPr sz="500">
                <a:solidFill>
                  <a:srgbClr val="8D8D8D"/>
                </a:solidFill>
                <a:latin typeface="Verdana"/>
                <a:ea typeface="Verdana"/>
                <a:cs typeface="Verdana"/>
                <a:sym typeface="Verdana"/>
              </a:defRPr>
            </a:lvl8pPr>
            <a:lvl9pPr marL="0" marR="0" lvl="8" indent="0" algn="r" rtl="0">
              <a:spcBef>
                <a:spcPts val="0"/>
              </a:spcBef>
              <a:buNone/>
              <a:defRPr sz="500">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
              <a:t>‹#›</a:t>
            </a:fld>
            <a:endParaRPr/>
          </a:p>
        </p:txBody>
      </p:sp>
      <p:pic>
        <p:nvPicPr>
          <p:cNvPr id="376" name="Google Shape;376;p33"/>
          <p:cNvPicPr preferRelativeResize="0"/>
          <p:nvPr/>
        </p:nvPicPr>
        <p:blipFill rotWithShape="1">
          <a:blip r:embed="rId2">
            <a:alphaModFix/>
          </a:blip>
          <a:srcRect/>
          <a:stretch/>
        </p:blipFill>
        <p:spPr>
          <a:xfrm>
            <a:off x="8265946" y="4850818"/>
            <a:ext cx="507264" cy="132579"/>
          </a:xfrm>
          <a:prstGeom prst="rect">
            <a:avLst/>
          </a:prstGeom>
          <a:noFill/>
          <a:ln>
            <a:noFill/>
          </a:ln>
        </p:spPr>
      </p:pic>
      <p:sp>
        <p:nvSpPr>
          <p:cNvPr id="377" name="Google Shape;377;p33"/>
          <p:cNvSpPr>
            <a:spLocks noGrp="1"/>
          </p:cNvSpPr>
          <p:nvPr>
            <p:ph type="pic" idx="2"/>
          </p:nvPr>
        </p:nvSpPr>
        <p:spPr>
          <a:xfrm>
            <a:off x="1052626" y="2079872"/>
            <a:ext cx="1299300" cy="1299300"/>
          </a:xfrm>
          <a:prstGeom prst="ellipse">
            <a:avLst/>
          </a:prstGeom>
          <a:solidFill>
            <a:srgbClr val="D9D9D9"/>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rgbClr val="333333"/>
              </a:buClr>
              <a:buSzPts val="700"/>
              <a:buFont typeface="Arial"/>
              <a:buNone/>
              <a:defRPr sz="7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378" name="Google Shape;378;p33"/>
          <p:cNvSpPr>
            <a:spLocks noGrp="1"/>
          </p:cNvSpPr>
          <p:nvPr>
            <p:ph type="pic" idx="3"/>
          </p:nvPr>
        </p:nvSpPr>
        <p:spPr>
          <a:xfrm>
            <a:off x="2933433" y="2079872"/>
            <a:ext cx="1299300" cy="1299300"/>
          </a:xfrm>
          <a:prstGeom prst="ellipse">
            <a:avLst/>
          </a:prstGeom>
          <a:solidFill>
            <a:srgbClr val="D9D9D9"/>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rgbClr val="333333"/>
              </a:buClr>
              <a:buSzPts val="700"/>
              <a:buFont typeface="Arial"/>
              <a:buNone/>
              <a:defRPr sz="7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379" name="Google Shape;379;p33"/>
          <p:cNvSpPr>
            <a:spLocks noGrp="1"/>
          </p:cNvSpPr>
          <p:nvPr>
            <p:ph type="pic" idx="4"/>
          </p:nvPr>
        </p:nvSpPr>
        <p:spPr>
          <a:xfrm>
            <a:off x="4814239" y="2079872"/>
            <a:ext cx="1299300" cy="1299300"/>
          </a:xfrm>
          <a:prstGeom prst="ellipse">
            <a:avLst/>
          </a:prstGeom>
          <a:solidFill>
            <a:srgbClr val="D9D9D9"/>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rgbClr val="333333"/>
              </a:buClr>
              <a:buSzPts val="700"/>
              <a:buFont typeface="Arial"/>
              <a:buNone/>
              <a:defRPr sz="7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380" name="Google Shape;380;p33"/>
          <p:cNvSpPr>
            <a:spLocks noGrp="1"/>
          </p:cNvSpPr>
          <p:nvPr>
            <p:ph type="pic" idx="5"/>
          </p:nvPr>
        </p:nvSpPr>
        <p:spPr>
          <a:xfrm>
            <a:off x="6695046" y="2079872"/>
            <a:ext cx="1299300" cy="1299300"/>
          </a:xfrm>
          <a:prstGeom prst="ellipse">
            <a:avLst/>
          </a:prstGeom>
          <a:solidFill>
            <a:srgbClr val="D9D9D9"/>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rgbClr val="333333"/>
              </a:buClr>
              <a:buSzPts val="700"/>
              <a:buFont typeface="Arial"/>
              <a:buNone/>
              <a:defRPr sz="7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381" name="Google Shape;381;p33"/>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 sz="900">
                <a:solidFill>
                  <a:srgbClr val="8D8D8D"/>
                </a:solidFill>
                <a:latin typeface="Verdana"/>
                <a:ea typeface="Verdana"/>
                <a:cs typeface="Verdana"/>
                <a:sym typeface="Verdana"/>
              </a:rPr>
              <a:t>‹#›</a:t>
            </a:fld>
            <a:endParaRPr sz="900">
              <a:solidFill>
                <a:srgbClr val="8D8D8D"/>
              </a:solidFill>
              <a:latin typeface="Verdana"/>
              <a:ea typeface="Verdana"/>
              <a:cs typeface="Verdana"/>
              <a:sym typeface="Verdana"/>
            </a:endParaRPr>
          </a:p>
        </p:txBody>
      </p:sp>
      <p:sp>
        <p:nvSpPr>
          <p:cNvPr id="382" name="Google Shape;382;p33"/>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500">
                <a:solidFill>
                  <a:srgbClr val="8D8D8D"/>
                </a:solidFill>
                <a:latin typeface="Verdana"/>
                <a:ea typeface="Verdana"/>
                <a:cs typeface="Verdana"/>
                <a:sym typeface="Verdana"/>
              </a:defRPr>
            </a:lvl1pPr>
            <a:lvl2pPr marR="0" lvl="1"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9pPr>
          </a:lstStyle>
          <a:p>
            <a:endParaRPr/>
          </a:p>
        </p:txBody>
      </p:sp>
      <p:sp>
        <p:nvSpPr>
          <p:cNvPr id="383" name="Google Shape;383;p33"/>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rgbClr val="333333"/>
              </a:buClr>
              <a:buSzPts val="2900"/>
              <a:buFont typeface="Verdana"/>
              <a:buNone/>
              <a:defRPr sz="2900" b="0" i="0" u="none" strike="noStrike" cap="none">
                <a:solidFill>
                  <a:srgbClr val="333333"/>
                </a:solidFill>
                <a:latin typeface="Verdana"/>
                <a:ea typeface="Verdana"/>
                <a:cs typeface="Verdana"/>
                <a:sym typeface="Verdana"/>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grpSp>
        <p:nvGrpSpPr>
          <p:cNvPr id="384" name="Google Shape;384;p33"/>
          <p:cNvGrpSpPr/>
          <p:nvPr/>
        </p:nvGrpSpPr>
        <p:grpSpPr>
          <a:xfrm>
            <a:off x="0" y="923"/>
            <a:ext cx="9144001" cy="5142577"/>
            <a:chOff x="0" y="1231"/>
            <a:chExt cx="12192001" cy="6856769"/>
          </a:xfrm>
        </p:grpSpPr>
        <p:pic>
          <p:nvPicPr>
            <p:cNvPr id="385" name="Google Shape;385;p33"/>
            <p:cNvPicPr preferRelativeResize="0"/>
            <p:nvPr/>
          </p:nvPicPr>
          <p:blipFill rotWithShape="1">
            <a:blip r:embed="rId3">
              <a:alphaModFix/>
            </a:blip>
            <a:srcRect r="27641"/>
            <a:stretch/>
          </p:blipFill>
          <p:spPr>
            <a:xfrm>
              <a:off x="9104241" y="6339633"/>
              <a:ext cx="3087761" cy="518367"/>
            </a:xfrm>
            <a:prstGeom prst="rect">
              <a:avLst/>
            </a:prstGeom>
            <a:noFill/>
            <a:ln>
              <a:noFill/>
            </a:ln>
          </p:spPr>
        </p:pic>
        <p:pic>
          <p:nvPicPr>
            <p:cNvPr id="386" name="Google Shape;386;p33"/>
            <p:cNvPicPr preferRelativeResize="0"/>
            <p:nvPr/>
          </p:nvPicPr>
          <p:blipFill rotWithShape="1">
            <a:blip r:embed="rId2">
              <a:alphaModFix/>
            </a:blip>
            <a:srcRect/>
            <a:stretch/>
          </p:blipFill>
          <p:spPr>
            <a:xfrm>
              <a:off x="11021261" y="6467757"/>
              <a:ext cx="901799" cy="235697"/>
            </a:xfrm>
            <a:prstGeom prst="rect">
              <a:avLst/>
            </a:prstGeom>
            <a:noFill/>
            <a:ln>
              <a:noFill/>
            </a:ln>
          </p:spPr>
        </p:pic>
        <p:pic>
          <p:nvPicPr>
            <p:cNvPr id="387" name="Google Shape;387;p33"/>
            <p:cNvPicPr preferRelativeResize="0"/>
            <p:nvPr/>
          </p:nvPicPr>
          <p:blipFill rotWithShape="1">
            <a:blip r:embed="rId4">
              <a:alphaModFix/>
            </a:blip>
            <a:srcRect l="59898"/>
            <a:stretch/>
          </p:blipFill>
          <p:spPr>
            <a:xfrm>
              <a:off x="0" y="1231"/>
              <a:ext cx="927102" cy="315566"/>
            </a:xfrm>
            <a:prstGeom prst="rect">
              <a:avLst/>
            </a:prstGeom>
            <a:noFill/>
            <a:ln>
              <a:noFill/>
            </a:ln>
          </p:spPr>
        </p:pic>
      </p:grpSp>
      <p:grpSp>
        <p:nvGrpSpPr>
          <p:cNvPr id="388" name="Google Shape;388;p33"/>
          <p:cNvGrpSpPr/>
          <p:nvPr/>
        </p:nvGrpSpPr>
        <p:grpSpPr>
          <a:xfrm>
            <a:off x="-1" y="901"/>
            <a:ext cx="9144002" cy="5142599"/>
            <a:chOff x="-1" y="1201"/>
            <a:chExt cx="12192002" cy="6856799"/>
          </a:xfrm>
        </p:grpSpPr>
        <p:pic>
          <p:nvPicPr>
            <p:cNvPr id="389" name="Google Shape;389;p33"/>
            <p:cNvPicPr preferRelativeResize="0"/>
            <p:nvPr/>
          </p:nvPicPr>
          <p:blipFill rotWithShape="1">
            <a:blip r:embed="rId5">
              <a:alphaModFix/>
            </a:blip>
            <a:srcRect r="27641"/>
            <a:stretch/>
          </p:blipFill>
          <p:spPr>
            <a:xfrm>
              <a:off x="9104241" y="6339632"/>
              <a:ext cx="3087761" cy="518368"/>
            </a:xfrm>
            <a:prstGeom prst="rect">
              <a:avLst/>
            </a:prstGeom>
            <a:noFill/>
            <a:ln>
              <a:noFill/>
            </a:ln>
          </p:spPr>
        </p:pic>
        <p:pic>
          <p:nvPicPr>
            <p:cNvPr id="390" name="Google Shape;390;p33"/>
            <p:cNvPicPr preferRelativeResize="0"/>
            <p:nvPr/>
          </p:nvPicPr>
          <p:blipFill rotWithShape="1">
            <a:blip r:embed="rId2">
              <a:alphaModFix/>
            </a:blip>
            <a:srcRect/>
            <a:stretch/>
          </p:blipFill>
          <p:spPr>
            <a:xfrm>
              <a:off x="11021261" y="6467757"/>
              <a:ext cx="901799" cy="235697"/>
            </a:xfrm>
            <a:prstGeom prst="rect">
              <a:avLst/>
            </a:prstGeom>
            <a:noFill/>
            <a:ln>
              <a:noFill/>
            </a:ln>
          </p:spPr>
        </p:pic>
        <p:pic>
          <p:nvPicPr>
            <p:cNvPr id="391" name="Google Shape;391;p33"/>
            <p:cNvPicPr preferRelativeResize="0"/>
            <p:nvPr/>
          </p:nvPicPr>
          <p:blipFill rotWithShape="1">
            <a:blip r:embed="rId6">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Profile Images2">
  <p:cSld name="Title Profile Images2">
    <p:spTree>
      <p:nvGrpSpPr>
        <p:cNvPr id="1" name="Shape 392"/>
        <p:cNvGrpSpPr/>
        <p:nvPr/>
      </p:nvGrpSpPr>
      <p:grpSpPr>
        <a:xfrm>
          <a:off x="0" y="0"/>
          <a:ext cx="0" cy="0"/>
          <a:chOff x="0" y="0"/>
          <a:chExt cx="0" cy="0"/>
        </a:xfrm>
      </p:grpSpPr>
      <p:sp>
        <p:nvSpPr>
          <p:cNvPr id="393" name="Google Shape;393;p34"/>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500">
                <a:solidFill>
                  <a:srgbClr val="8D8D8D"/>
                </a:solidFill>
                <a:latin typeface="Verdana"/>
                <a:ea typeface="Verdana"/>
                <a:cs typeface="Verdana"/>
                <a:sym typeface="Verdana"/>
              </a:defRPr>
            </a:lvl1pPr>
            <a:lvl2pPr marL="0" marR="0" lvl="1" indent="0" algn="r" rtl="0">
              <a:spcBef>
                <a:spcPts val="0"/>
              </a:spcBef>
              <a:buNone/>
              <a:defRPr sz="500">
                <a:solidFill>
                  <a:srgbClr val="8D8D8D"/>
                </a:solidFill>
                <a:latin typeface="Verdana"/>
                <a:ea typeface="Verdana"/>
                <a:cs typeface="Verdana"/>
                <a:sym typeface="Verdana"/>
              </a:defRPr>
            </a:lvl2pPr>
            <a:lvl3pPr marL="0" marR="0" lvl="2" indent="0" algn="r" rtl="0">
              <a:spcBef>
                <a:spcPts val="0"/>
              </a:spcBef>
              <a:buNone/>
              <a:defRPr sz="500">
                <a:solidFill>
                  <a:srgbClr val="8D8D8D"/>
                </a:solidFill>
                <a:latin typeface="Verdana"/>
                <a:ea typeface="Verdana"/>
                <a:cs typeface="Verdana"/>
                <a:sym typeface="Verdana"/>
              </a:defRPr>
            </a:lvl3pPr>
            <a:lvl4pPr marL="0" marR="0" lvl="3" indent="0" algn="r" rtl="0">
              <a:spcBef>
                <a:spcPts val="0"/>
              </a:spcBef>
              <a:buNone/>
              <a:defRPr sz="500">
                <a:solidFill>
                  <a:srgbClr val="8D8D8D"/>
                </a:solidFill>
                <a:latin typeface="Verdana"/>
                <a:ea typeface="Verdana"/>
                <a:cs typeface="Verdana"/>
                <a:sym typeface="Verdana"/>
              </a:defRPr>
            </a:lvl4pPr>
            <a:lvl5pPr marL="0" marR="0" lvl="4" indent="0" algn="r" rtl="0">
              <a:spcBef>
                <a:spcPts val="0"/>
              </a:spcBef>
              <a:buNone/>
              <a:defRPr sz="500">
                <a:solidFill>
                  <a:srgbClr val="8D8D8D"/>
                </a:solidFill>
                <a:latin typeface="Verdana"/>
                <a:ea typeface="Verdana"/>
                <a:cs typeface="Verdana"/>
                <a:sym typeface="Verdana"/>
              </a:defRPr>
            </a:lvl5pPr>
            <a:lvl6pPr marL="0" marR="0" lvl="5" indent="0" algn="r" rtl="0">
              <a:spcBef>
                <a:spcPts val="0"/>
              </a:spcBef>
              <a:buNone/>
              <a:defRPr sz="500">
                <a:solidFill>
                  <a:srgbClr val="8D8D8D"/>
                </a:solidFill>
                <a:latin typeface="Verdana"/>
                <a:ea typeface="Verdana"/>
                <a:cs typeface="Verdana"/>
                <a:sym typeface="Verdana"/>
              </a:defRPr>
            </a:lvl6pPr>
            <a:lvl7pPr marL="0" marR="0" lvl="6" indent="0" algn="r" rtl="0">
              <a:spcBef>
                <a:spcPts val="0"/>
              </a:spcBef>
              <a:buNone/>
              <a:defRPr sz="500">
                <a:solidFill>
                  <a:srgbClr val="8D8D8D"/>
                </a:solidFill>
                <a:latin typeface="Verdana"/>
                <a:ea typeface="Verdana"/>
                <a:cs typeface="Verdana"/>
                <a:sym typeface="Verdana"/>
              </a:defRPr>
            </a:lvl7pPr>
            <a:lvl8pPr marL="0" marR="0" lvl="7" indent="0" algn="r" rtl="0">
              <a:spcBef>
                <a:spcPts val="0"/>
              </a:spcBef>
              <a:buNone/>
              <a:defRPr sz="500">
                <a:solidFill>
                  <a:srgbClr val="8D8D8D"/>
                </a:solidFill>
                <a:latin typeface="Verdana"/>
                <a:ea typeface="Verdana"/>
                <a:cs typeface="Verdana"/>
                <a:sym typeface="Verdana"/>
              </a:defRPr>
            </a:lvl8pPr>
            <a:lvl9pPr marL="0" marR="0" lvl="8" indent="0" algn="r" rtl="0">
              <a:spcBef>
                <a:spcPts val="0"/>
              </a:spcBef>
              <a:buNone/>
              <a:defRPr sz="500">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
              <a:t>‹#›</a:t>
            </a:fld>
            <a:endParaRPr/>
          </a:p>
        </p:txBody>
      </p:sp>
      <p:pic>
        <p:nvPicPr>
          <p:cNvPr id="394" name="Google Shape;394;p34"/>
          <p:cNvPicPr preferRelativeResize="0"/>
          <p:nvPr/>
        </p:nvPicPr>
        <p:blipFill rotWithShape="1">
          <a:blip r:embed="rId2">
            <a:alphaModFix/>
          </a:blip>
          <a:srcRect/>
          <a:stretch/>
        </p:blipFill>
        <p:spPr>
          <a:xfrm>
            <a:off x="8265946" y="4850818"/>
            <a:ext cx="507264" cy="132579"/>
          </a:xfrm>
          <a:prstGeom prst="rect">
            <a:avLst/>
          </a:prstGeom>
          <a:noFill/>
          <a:ln>
            <a:noFill/>
          </a:ln>
        </p:spPr>
      </p:pic>
      <p:sp>
        <p:nvSpPr>
          <p:cNvPr id="395" name="Google Shape;395;p34"/>
          <p:cNvSpPr>
            <a:spLocks noGrp="1"/>
          </p:cNvSpPr>
          <p:nvPr>
            <p:ph type="pic" idx="2"/>
          </p:nvPr>
        </p:nvSpPr>
        <p:spPr>
          <a:xfrm>
            <a:off x="1454701" y="1367832"/>
            <a:ext cx="862200" cy="862200"/>
          </a:xfrm>
          <a:prstGeom prst="ellipse">
            <a:avLst/>
          </a:prstGeom>
          <a:solidFill>
            <a:srgbClr val="D8D8D8"/>
          </a:solid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9pPr>
          </a:lstStyle>
          <a:p>
            <a:endParaRPr/>
          </a:p>
        </p:txBody>
      </p:sp>
      <p:sp>
        <p:nvSpPr>
          <p:cNvPr id="396" name="Google Shape;396;p34"/>
          <p:cNvSpPr txBox="1">
            <a:spLocks noGrp="1"/>
          </p:cNvSpPr>
          <p:nvPr>
            <p:ph type="body" idx="1"/>
          </p:nvPr>
        </p:nvSpPr>
        <p:spPr>
          <a:xfrm>
            <a:off x="1293400" y="2319534"/>
            <a:ext cx="1181700" cy="300000"/>
          </a:xfrm>
          <a:prstGeom prst="rect">
            <a:avLst/>
          </a:prstGeom>
          <a:noFill/>
          <a:ln>
            <a:noFill/>
          </a:ln>
        </p:spPr>
        <p:txBody>
          <a:bodyPr spcFirstLastPara="1" wrap="square" lIns="0" tIns="0" rIns="0" bIns="0" anchor="t" anchorCtr="0">
            <a:noAutofit/>
          </a:bodyPr>
          <a:lstStyle>
            <a:lvl1pPr marL="457200" marR="0" lvl="0" indent="-228600" algn="ctr" rtl="0">
              <a:lnSpc>
                <a:spcPct val="90000"/>
              </a:lnSpc>
              <a:spcBef>
                <a:spcPts val="800"/>
              </a:spcBef>
              <a:spcAft>
                <a:spcPts val="0"/>
              </a:spcAft>
              <a:buClr>
                <a:srgbClr val="333333"/>
              </a:buClr>
              <a:buSzPts val="900"/>
              <a:buFont typeface="Arial"/>
              <a:buNone/>
              <a:defRPr sz="900" b="1" i="0" u="none" strike="noStrike" cap="none">
                <a:solidFill>
                  <a:srgbClr val="333333"/>
                </a:solidFill>
                <a:latin typeface="Verdana"/>
                <a:ea typeface="Verdana"/>
                <a:cs typeface="Verdana"/>
                <a:sym typeface="Verdana"/>
              </a:defRPr>
            </a:lvl1pPr>
            <a:lvl2pPr marL="914400" marR="0" lvl="1"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2pPr>
            <a:lvl3pPr marL="1371600" marR="0" lvl="2"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3pPr>
            <a:lvl4pPr marL="1828800" marR="0" lvl="3"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4pPr>
            <a:lvl5pPr marL="2286000" marR="0" lvl="4"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397" name="Google Shape;397;p34"/>
          <p:cNvSpPr txBox="1">
            <a:spLocks noGrp="1"/>
          </p:cNvSpPr>
          <p:nvPr>
            <p:ph type="body" idx="3"/>
          </p:nvPr>
        </p:nvSpPr>
        <p:spPr>
          <a:xfrm>
            <a:off x="1293400" y="2619375"/>
            <a:ext cx="1181700" cy="295200"/>
          </a:xfrm>
          <a:prstGeom prst="rect">
            <a:avLst/>
          </a:prstGeom>
          <a:noFill/>
          <a:ln>
            <a:noFill/>
          </a:ln>
        </p:spPr>
        <p:txBody>
          <a:bodyPr spcFirstLastPara="1" wrap="square" lIns="0" tIns="0" rIns="0" bIns="0" anchor="t" anchorCtr="0">
            <a:noAutofit/>
          </a:bodyPr>
          <a:lstStyle>
            <a:lvl1pPr marL="457200" marR="0" lvl="0" indent="-228600" algn="ctr" rtl="0">
              <a:lnSpc>
                <a:spcPct val="90000"/>
              </a:lnSpc>
              <a:spcBef>
                <a:spcPts val="8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1pPr>
            <a:lvl2pPr marL="914400" marR="0" lvl="1"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2pPr>
            <a:lvl3pPr marL="1371600" marR="0" lvl="2"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3pPr>
            <a:lvl4pPr marL="1828800" marR="0" lvl="3"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4pPr>
            <a:lvl5pPr marL="2286000" marR="0" lvl="4"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398" name="Google Shape;398;p34"/>
          <p:cNvSpPr>
            <a:spLocks noGrp="1"/>
          </p:cNvSpPr>
          <p:nvPr>
            <p:ph type="pic" idx="4"/>
          </p:nvPr>
        </p:nvSpPr>
        <p:spPr>
          <a:xfrm>
            <a:off x="3179640" y="1367832"/>
            <a:ext cx="862200" cy="862200"/>
          </a:xfrm>
          <a:prstGeom prst="ellipse">
            <a:avLst/>
          </a:prstGeom>
          <a:solidFill>
            <a:srgbClr val="D8D8D8"/>
          </a:solid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9pPr>
          </a:lstStyle>
          <a:p>
            <a:endParaRPr/>
          </a:p>
        </p:txBody>
      </p:sp>
      <p:sp>
        <p:nvSpPr>
          <p:cNvPr id="399" name="Google Shape;399;p34"/>
          <p:cNvSpPr txBox="1">
            <a:spLocks noGrp="1"/>
          </p:cNvSpPr>
          <p:nvPr>
            <p:ph type="body" idx="5"/>
          </p:nvPr>
        </p:nvSpPr>
        <p:spPr>
          <a:xfrm>
            <a:off x="3039337" y="2319534"/>
            <a:ext cx="1181700" cy="300000"/>
          </a:xfrm>
          <a:prstGeom prst="rect">
            <a:avLst/>
          </a:prstGeom>
          <a:noFill/>
          <a:ln>
            <a:noFill/>
          </a:ln>
        </p:spPr>
        <p:txBody>
          <a:bodyPr spcFirstLastPara="1" wrap="square" lIns="0" tIns="0" rIns="0" bIns="0" anchor="t" anchorCtr="0">
            <a:noAutofit/>
          </a:bodyPr>
          <a:lstStyle>
            <a:lvl1pPr marL="457200" marR="0" lvl="0" indent="-228600" algn="ctr" rtl="0">
              <a:lnSpc>
                <a:spcPct val="90000"/>
              </a:lnSpc>
              <a:spcBef>
                <a:spcPts val="800"/>
              </a:spcBef>
              <a:spcAft>
                <a:spcPts val="0"/>
              </a:spcAft>
              <a:buClr>
                <a:srgbClr val="333333"/>
              </a:buClr>
              <a:buSzPts val="900"/>
              <a:buFont typeface="Arial"/>
              <a:buNone/>
              <a:defRPr sz="900" b="1" i="0" u="none" strike="noStrike" cap="none">
                <a:solidFill>
                  <a:srgbClr val="333333"/>
                </a:solidFill>
                <a:latin typeface="Verdana"/>
                <a:ea typeface="Verdana"/>
                <a:cs typeface="Verdana"/>
                <a:sym typeface="Verdana"/>
              </a:defRPr>
            </a:lvl1pPr>
            <a:lvl2pPr marL="914400" marR="0" lvl="1"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2pPr>
            <a:lvl3pPr marL="1371600" marR="0" lvl="2"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3pPr>
            <a:lvl4pPr marL="1828800" marR="0" lvl="3"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4pPr>
            <a:lvl5pPr marL="2286000" marR="0" lvl="4"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00" name="Google Shape;400;p34"/>
          <p:cNvSpPr txBox="1">
            <a:spLocks noGrp="1"/>
          </p:cNvSpPr>
          <p:nvPr>
            <p:ph type="body" idx="6"/>
          </p:nvPr>
        </p:nvSpPr>
        <p:spPr>
          <a:xfrm>
            <a:off x="3039337" y="2619375"/>
            <a:ext cx="1181700" cy="295200"/>
          </a:xfrm>
          <a:prstGeom prst="rect">
            <a:avLst/>
          </a:prstGeom>
          <a:noFill/>
          <a:ln>
            <a:noFill/>
          </a:ln>
        </p:spPr>
        <p:txBody>
          <a:bodyPr spcFirstLastPara="1" wrap="square" lIns="0" tIns="0" rIns="0" bIns="0" anchor="t" anchorCtr="0">
            <a:noAutofit/>
          </a:bodyPr>
          <a:lstStyle>
            <a:lvl1pPr marL="457200" marR="0" lvl="0" indent="-228600" algn="ctr" rtl="0">
              <a:lnSpc>
                <a:spcPct val="90000"/>
              </a:lnSpc>
              <a:spcBef>
                <a:spcPts val="8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1pPr>
            <a:lvl2pPr marL="914400" marR="0" lvl="1"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2pPr>
            <a:lvl3pPr marL="1371600" marR="0" lvl="2"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3pPr>
            <a:lvl4pPr marL="1828800" marR="0" lvl="3"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4pPr>
            <a:lvl5pPr marL="2286000" marR="0" lvl="4"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01" name="Google Shape;401;p34"/>
          <p:cNvSpPr>
            <a:spLocks noGrp="1"/>
          </p:cNvSpPr>
          <p:nvPr>
            <p:ph type="pic" idx="7"/>
          </p:nvPr>
        </p:nvSpPr>
        <p:spPr>
          <a:xfrm>
            <a:off x="4904579" y="1367832"/>
            <a:ext cx="862200" cy="862200"/>
          </a:xfrm>
          <a:prstGeom prst="ellipse">
            <a:avLst/>
          </a:prstGeom>
          <a:solidFill>
            <a:srgbClr val="D8D8D8"/>
          </a:solid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9pPr>
          </a:lstStyle>
          <a:p>
            <a:endParaRPr/>
          </a:p>
        </p:txBody>
      </p:sp>
      <p:sp>
        <p:nvSpPr>
          <p:cNvPr id="402" name="Google Shape;402;p34"/>
          <p:cNvSpPr txBox="1">
            <a:spLocks noGrp="1"/>
          </p:cNvSpPr>
          <p:nvPr>
            <p:ph type="body" idx="8"/>
          </p:nvPr>
        </p:nvSpPr>
        <p:spPr>
          <a:xfrm>
            <a:off x="4785273" y="2319534"/>
            <a:ext cx="1181700" cy="300000"/>
          </a:xfrm>
          <a:prstGeom prst="rect">
            <a:avLst/>
          </a:prstGeom>
          <a:noFill/>
          <a:ln>
            <a:noFill/>
          </a:ln>
        </p:spPr>
        <p:txBody>
          <a:bodyPr spcFirstLastPara="1" wrap="square" lIns="0" tIns="0" rIns="0" bIns="0" anchor="t" anchorCtr="0">
            <a:noAutofit/>
          </a:bodyPr>
          <a:lstStyle>
            <a:lvl1pPr marL="457200" marR="0" lvl="0" indent="-228600" algn="ctr" rtl="0">
              <a:lnSpc>
                <a:spcPct val="90000"/>
              </a:lnSpc>
              <a:spcBef>
                <a:spcPts val="800"/>
              </a:spcBef>
              <a:spcAft>
                <a:spcPts val="0"/>
              </a:spcAft>
              <a:buClr>
                <a:srgbClr val="333333"/>
              </a:buClr>
              <a:buSzPts val="900"/>
              <a:buFont typeface="Arial"/>
              <a:buNone/>
              <a:defRPr sz="900" b="1" i="0" u="none" strike="noStrike" cap="none">
                <a:solidFill>
                  <a:srgbClr val="333333"/>
                </a:solidFill>
                <a:latin typeface="Verdana"/>
                <a:ea typeface="Verdana"/>
                <a:cs typeface="Verdana"/>
                <a:sym typeface="Verdana"/>
              </a:defRPr>
            </a:lvl1pPr>
            <a:lvl2pPr marL="914400" marR="0" lvl="1"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2pPr>
            <a:lvl3pPr marL="1371600" marR="0" lvl="2"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3pPr>
            <a:lvl4pPr marL="1828800" marR="0" lvl="3"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4pPr>
            <a:lvl5pPr marL="2286000" marR="0" lvl="4"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03" name="Google Shape;403;p34"/>
          <p:cNvSpPr txBox="1">
            <a:spLocks noGrp="1"/>
          </p:cNvSpPr>
          <p:nvPr>
            <p:ph type="body" idx="9"/>
          </p:nvPr>
        </p:nvSpPr>
        <p:spPr>
          <a:xfrm>
            <a:off x="4785273" y="2619375"/>
            <a:ext cx="1181700" cy="295200"/>
          </a:xfrm>
          <a:prstGeom prst="rect">
            <a:avLst/>
          </a:prstGeom>
          <a:noFill/>
          <a:ln>
            <a:noFill/>
          </a:ln>
        </p:spPr>
        <p:txBody>
          <a:bodyPr spcFirstLastPara="1" wrap="square" lIns="0" tIns="0" rIns="0" bIns="0" anchor="t" anchorCtr="0">
            <a:noAutofit/>
          </a:bodyPr>
          <a:lstStyle>
            <a:lvl1pPr marL="457200" marR="0" lvl="0" indent="-228600" algn="ctr" rtl="0">
              <a:lnSpc>
                <a:spcPct val="90000"/>
              </a:lnSpc>
              <a:spcBef>
                <a:spcPts val="8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1pPr>
            <a:lvl2pPr marL="914400" marR="0" lvl="1"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2pPr>
            <a:lvl3pPr marL="1371600" marR="0" lvl="2"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3pPr>
            <a:lvl4pPr marL="1828800" marR="0" lvl="3"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4pPr>
            <a:lvl5pPr marL="2286000" marR="0" lvl="4"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04" name="Google Shape;404;p34"/>
          <p:cNvSpPr>
            <a:spLocks noGrp="1"/>
          </p:cNvSpPr>
          <p:nvPr>
            <p:ph type="pic" idx="13"/>
          </p:nvPr>
        </p:nvSpPr>
        <p:spPr>
          <a:xfrm>
            <a:off x="6690967" y="1367832"/>
            <a:ext cx="862200" cy="862200"/>
          </a:xfrm>
          <a:prstGeom prst="ellipse">
            <a:avLst/>
          </a:prstGeom>
          <a:solidFill>
            <a:srgbClr val="D8D8D8"/>
          </a:solid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9pPr>
          </a:lstStyle>
          <a:p>
            <a:endParaRPr/>
          </a:p>
        </p:txBody>
      </p:sp>
      <p:sp>
        <p:nvSpPr>
          <p:cNvPr id="405" name="Google Shape;405;p34"/>
          <p:cNvSpPr txBox="1">
            <a:spLocks noGrp="1"/>
          </p:cNvSpPr>
          <p:nvPr>
            <p:ph type="body" idx="14"/>
          </p:nvPr>
        </p:nvSpPr>
        <p:spPr>
          <a:xfrm>
            <a:off x="6531209" y="2319534"/>
            <a:ext cx="1181700" cy="300000"/>
          </a:xfrm>
          <a:prstGeom prst="rect">
            <a:avLst/>
          </a:prstGeom>
          <a:noFill/>
          <a:ln>
            <a:noFill/>
          </a:ln>
        </p:spPr>
        <p:txBody>
          <a:bodyPr spcFirstLastPara="1" wrap="square" lIns="0" tIns="0" rIns="0" bIns="0" anchor="t" anchorCtr="0">
            <a:noAutofit/>
          </a:bodyPr>
          <a:lstStyle>
            <a:lvl1pPr marL="457200" marR="0" lvl="0" indent="-228600" algn="ctr" rtl="0">
              <a:lnSpc>
                <a:spcPct val="90000"/>
              </a:lnSpc>
              <a:spcBef>
                <a:spcPts val="800"/>
              </a:spcBef>
              <a:spcAft>
                <a:spcPts val="0"/>
              </a:spcAft>
              <a:buClr>
                <a:srgbClr val="333333"/>
              </a:buClr>
              <a:buSzPts val="900"/>
              <a:buFont typeface="Arial"/>
              <a:buNone/>
              <a:defRPr sz="900" b="1" i="0" u="none" strike="noStrike" cap="none">
                <a:solidFill>
                  <a:srgbClr val="333333"/>
                </a:solidFill>
                <a:latin typeface="Verdana"/>
                <a:ea typeface="Verdana"/>
                <a:cs typeface="Verdana"/>
                <a:sym typeface="Verdana"/>
              </a:defRPr>
            </a:lvl1pPr>
            <a:lvl2pPr marL="914400" marR="0" lvl="1"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2pPr>
            <a:lvl3pPr marL="1371600" marR="0" lvl="2"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3pPr>
            <a:lvl4pPr marL="1828800" marR="0" lvl="3"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4pPr>
            <a:lvl5pPr marL="2286000" marR="0" lvl="4"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06" name="Google Shape;406;p34"/>
          <p:cNvSpPr txBox="1">
            <a:spLocks noGrp="1"/>
          </p:cNvSpPr>
          <p:nvPr>
            <p:ph type="body" idx="15"/>
          </p:nvPr>
        </p:nvSpPr>
        <p:spPr>
          <a:xfrm>
            <a:off x="6531209" y="2619375"/>
            <a:ext cx="1181700" cy="295200"/>
          </a:xfrm>
          <a:prstGeom prst="rect">
            <a:avLst/>
          </a:prstGeom>
          <a:noFill/>
          <a:ln>
            <a:noFill/>
          </a:ln>
        </p:spPr>
        <p:txBody>
          <a:bodyPr spcFirstLastPara="1" wrap="square" lIns="0" tIns="0" rIns="0" bIns="0" anchor="t" anchorCtr="0">
            <a:noAutofit/>
          </a:bodyPr>
          <a:lstStyle>
            <a:lvl1pPr marL="457200" marR="0" lvl="0" indent="-228600" algn="ctr" rtl="0">
              <a:lnSpc>
                <a:spcPct val="90000"/>
              </a:lnSpc>
              <a:spcBef>
                <a:spcPts val="8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1pPr>
            <a:lvl2pPr marL="914400" marR="0" lvl="1"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2pPr>
            <a:lvl3pPr marL="1371600" marR="0" lvl="2"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3pPr>
            <a:lvl4pPr marL="1828800" marR="0" lvl="3"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4pPr>
            <a:lvl5pPr marL="2286000" marR="0" lvl="4"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07" name="Google Shape;407;p34"/>
          <p:cNvSpPr>
            <a:spLocks noGrp="1"/>
          </p:cNvSpPr>
          <p:nvPr>
            <p:ph type="pic" idx="16"/>
          </p:nvPr>
        </p:nvSpPr>
        <p:spPr>
          <a:xfrm>
            <a:off x="1454701" y="3168057"/>
            <a:ext cx="862200" cy="862200"/>
          </a:xfrm>
          <a:prstGeom prst="ellipse">
            <a:avLst/>
          </a:prstGeom>
          <a:solidFill>
            <a:srgbClr val="D8D8D8"/>
          </a:solid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9pPr>
          </a:lstStyle>
          <a:p>
            <a:endParaRPr/>
          </a:p>
        </p:txBody>
      </p:sp>
      <p:sp>
        <p:nvSpPr>
          <p:cNvPr id="408" name="Google Shape;408;p34"/>
          <p:cNvSpPr txBox="1">
            <a:spLocks noGrp="1"/>
          </p:cNvSpPr>
          <p:nvPr>
            <p:ph type="body" idx="17"/>
          </p:nvPr>
        </p:nvSpPr>
        <p:spPr>
          <a:xfrm>
            <a:off x="1293400" y="4119759"/>
            <a:ext cx="1181700" cy="300000"/>
          </a:xfrm>
          <a:prstGeom prst="rect">
            <a:avLst/>
          </a:prstGeom>
          <a:noFill/>
          <a:ln>
            <a:noFill/>
          </a:ln>
        </p:spPr>
        <p:txBody>
          <a:bodyPr spcFirstLastPara="1" wrap="square" lIns="0" tIns="0" rIns="0" bIns="0" anchor="t" anchorCtr="0">
            <a:noAutofit/>
          </a:bodyPr>
          <a:lstStyle>
            <a:lvl1pPr marL="457200" marR="0" lvl="0" indent="-228600" algn="ctr" rtl="0">
              <a:lnSpc>
                <a:spcPct val="90000"/>
              </a:lnSpc>
              <a:spcBef>
                <a:spcPts val="800"/>
              </a:spcBef>
              <a:spcAft>
                <a:spcPts val="0"/>
              </a:spcAft>
              <a:buClr>
                <a:srgbClr val="333333"/>
              </a:buClr>
              <a:buSzPts val="900"/>
              <a:buFont typeface="Arial"/>
              <a:buNone/>
              <a:defRPr sz="900" b="1" i="0" u="none" strike="noStrike" cap="none">
                <a:solidFill>
                  <a:srgbClr val="333333"/>
                </a:solidFill>
                <a:latin typeface="Verdana"/>
                <a:ea typeface="Verdana"/>
                <a:cs typeface="Verdana"/>
                <a:sym typeface="Verdana"/>
              </a:defRPr>
            </a:lvl1pPr>
            <a:lvl2pPr marL="914400" marR="0" lvl="1"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2pPr>
            <a:lvl3pPr marL="1371600" marR="0" lvl="2"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3pPr>
            <a:lvl4pPr marL="1828800" marR="0" lvl="3"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4pPr>
            <a:lvl5pPr marL="2286000" marR="0" lvl="4"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09" name="Google Shape;409;p34"/>
          <p:cNvSpPr txBox="1">
            <a:spLocks noGrp="1"/>
          </p:cNvSpPr>
          <p:nvPr>
            <p:ph type="body" idx="18"/>
          </p:nvPr>
        </p:nvSpPr>
        <p:spPr>
          <a:xfrm>
            <a:off x="1293400" y="4419600"/>
            <a:ext cx="1181700" cy="295200"/>
          </a:xfrm>
          <a:prstGeom prst="rect">
            <a:avLst/>
          </a:prstGeom>
          <a:noFill/>
          <a:ln>
            <a:noFill/>
          </a:ln>
        </p:spPr>
        <p:txBody>
          <a:bodyPr spcFirstLastPara="1" wrap="square" lIns="0" tIns="0" rIns="0" bIns="0" anchor="t" anchorCtr="0">
            <a:noAutofit/>
          </a:bodyPr>
          <a:lstStyle>
            <a:lvl1pPr marL="457200" marR="0" lvl="0" indent="-228600" algn="ctr" rtl="0">
              <a:lnSpc>
                <a:spcPct val="90000"/>
              </a:lnSpc>
              <a:spcBef>
                <a:spcPts val="8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1pPr>
            <a:lvl2pPr marL="914400" marR="0" lvl="1"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2pPr>
            <a:lvl3pPr marL="1371600" marR="0" lvl="2"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3pPr>
            <a:lvl4pPr marL="1828800" marR="0" lvl="3"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4pPr>
            <a:lvl5pPr marL="2286000" marR="0" lvl="4"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10" name="Google Shape;410;p34"/>
          <p:cNvSpPr>
            <a:spLocks noGrp="1"/>
          </p:cNvSpPr>
          <p:nvPr>
            <p:ph type="pic" idx="19"/>
          </p:nvPr>
        </p:nvSpPr>
        <p:spPr>
          <a:xfrm>
            <a:off x="3179640" y="3168057"/>
            <a:ext cx="862200" cy="862200"/>
          </a:xfrm>
          <a:prstGeom prst="ellipse">
            <a:avLst/>
          </a:prstGeom>
          <a:solidFill>
            <a:srgbClr val="D8D8D8"/>
          </a:solid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9pPr>
          </a:lstStyle>
          <a:p>
            <a:endParaRPr/>
          </a:p>
        </p:txBody>
      </p:sp>
      <p:sp>
        <p:nvSpPr>
          <p:cNvPr id="411" name="Google Shape;411;p34"/>
          <p:cNvSpPr txBox="1">
            <a:spLocks noGrp="1"/>
          </p:cNvSpPr>
          <p:nvPr>
            <p:ph type="body" idx="20"/>
          </p:nvPr>
        </p:nvSpPr>
        <p:spPr>
          <a:xfrm>
            <a:off x="3039337" y="4119759"/>
            <a:ext cx="1181700" cy="300000"/>
          </a:xfrm>
          <a:prstGeom prst="rect">
            <a:avLst/>
          </a:prstGeom>
          <a:noFill/>
          <a:ln>
            <a:noFill/>
          </a:ln>
        </p:spPr>
        <p:txBody>
          <a:bodyPr spcFirstLastPara="1" wrap="square" lIns="0" tIns="0" rIns="0" bIns="0" anchor="t" anchorCtr="0">
            <a:noAutofit/>
          </a:bodyPr>
          <a:lstStyle>
            <a:lvl1pPr marL="457200" marR="0" lvl="0" indent="-228600" algn="ctr" rtl="0">
              <a:lnSpc>
                <a:spcPct val="90000"/>
              </a:lnSpc>
              <a:spcBef>
                <a:spcPts val="800"/>
              </a:spcBef>
              <a:spcAft>
                <a:spcPts val="0"/>
              </a:spcAft>
              <a:buClr>
                <a:srgbClr val="333333"/>
              </a:buClr>
              <a:buSzPts val="900"/>
              <a:buFont typeface="Arial"/>
              <a:buNone/>
              <a:defRPr sz="900" b="1" i="0" u="none" strike="noStrike" cap="none">
                <a:solidFill>
                  <a:srgbClr val="333333"/>
                </a:solidFill>
                <a:latin typeface="Verdana"/>
                <a:ea typeface="Verdana"/>
                <a:cs typeface="Verdana"/>
                <a:sym typeface="Verdana"/>
              </a:defRPr>
            </a:lvl1pPr>
            <a:lvl2pPr marL="914400" marR="0" lvl="1"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2pPr>
            <a:lvl3pPr marL="1371600" marR="0" lvl="2"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3pPr>
            <a:lvl4pPr marL="1828800" marR="0" lvl="3"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4pPr>
            <a:lvl5pPr marL="2286000" marR="0" lvl="4"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12" name="Google Shape;412;p34"/>
          <p:cNvSpPr txBox="1">
            <a:spLocks noGrp="1"/>
          </p:cNvSpPr>
          <p:nvPr>
            <p:ph type="body" idx="21"/>
          </p:nvPr>
        </p:nvSpPr>
        <p:spPr>
          <a:xfrm>
            <a:off x="3039337" y="4419600"/>
            <a:ext cx="1181700" cy="295200"/>
          </a:xfrm>
          <a:prstGeom prst="rect">
            <a:avLst/>
          </a:prstGeom>
          <a:noFill/>
          <a:ln>
            <a:noFill/>
          </a:ln>
        </p:spPr>
        <p:txBody>
          <a:bodyPr spcFirstLastPara="1" wrap="square" lIns="0" tIns="0" rIns="0" bIns="0" anchor="t" anchorCtr="0">
            <a:noAutofit/>
          </a:bodyPr>
          <a:lstStyle>
            <a:lvl1pPr marL="457200" marR="0" lvl="0" indent="-228600" algn="ctr" rtl="0">
              <a:lnSpc>
                <a:spcPct val="90000"/>
              </a:lnSpc>
              <a:spcBef>
                <a:spcPts val="8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1pPr>
            <a:lvl2pPr marL="914400" marR="0" lvl="1"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2pPr>
            <a:lvl3pPr marL="1371600" marR="0" lvl="2"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3pPr>
            <a:lvl4pPr marL="1828800" marR="0" lvl="3"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4pPr>
            <a:lvl5pPr marL="2286000" marR="0" lvl="4"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13" name="Google Shape;413;p34"/>
          <p:cNvSpPr>
            <a:spLocks noGrp="1"/>
          </p:cNvSpPr>
          <p:nvPr>
            <p:ph type="pic" idx="22"/>
          </p:nvPr>
        </p:nvSpPr>
        <p:spPr>
          <a:xfrm>
            <a:off x="4904579" y="3168057"/>
            <a:ext cx="862200" cy="862200"/>
          </a:xfrm>
          <a:prstGeom prst="ellipse">
            <a:avLst/>
          </a:prstGeom>
          <a:solidFill>
            <a:srgbClr val="D8D8D8"/>
          </a:solid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9pPr>
          </a:lstStyle>
          <a:p>
            <a:endParaRPr/>
          </a:p>
        </p:txBody>
      </p:sp>
      <p:sp>
        <p:nvSpPr>
          <p:cNvPr id="414" name="Google Shape;414;p34"/>
          <p:cNvSpPr txBox="1">
            <a:spLocks noGrp="1"/>
          </p:cNvSpPr>
          <p:nvPr>
            <p:ph type="body" idx="23"/>
          </p:nvPr>
        </p:nvSpPr>
        <p:spPr>
          <a:xfrm>
            <a:off x="4785273" y="4119759"/>
            <a:ext cx="1181700" cy="300000"/>
          </a:xfrm>
          <a:prstGeom prst="rect">
            <a:avLst/>
          </a:prstGeom>
          <a:noFill/>
          <a:ln>
            <a:noFill/>
          </a:ln>
        </p:spPr>
        <p:txBody>
          <a:bodyPr spcFirstLastPara="1" wrap="square" lIns="0" tIns="0" rIns="0" bIns="0" anchor="t" anchorCtr="0">
            <a:noAutofit/>
          </a:bodyPr>
          <a:lstStyle>
            <a:lvl1pPr marL="457200" marR="0" lvl="0" indent="-228600" algn="ctr" rtl="0">
              <a:lnSpc>
                <a:spcPct val="90000"/>
              </a:lnSpc>
              <a:spcBef>
                <a:spcPts val="800"/>
              </a:spcBef>
              <a:spcAft>
                <a:spcPts val="0"/>
              </a:spcAft>
              <a:buClr>
                <a:srgbClr val="333333"/>
              </a:buClr>
              <a:buSzPts val="900"/>
              <a:buFont typeface="Arial"/>
              <a:buNone/>
              <a:defRPr sz="900" b="1" i="0" u="none" strike="noStrike" cap="none">
                <a:solidFill>
                  <a:srgbClr val="333333"/>
                </a:solidFill>
                <a:latin typeface="Verdana"/>
                <a:ea typeface="Verdana"/>
                <a:cs typeface="Verdana"/>
                <a:sym typeface="Verdana"/>
              </a:defRPr>
            </a:lvl1pPr>
            <a:lvl2pPr marL="914400" marR="0" lvl="1"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2pPr>
            <a:lvl3pPr marL="1371600" marR="0" lvl="2"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3pPr>
            <a:lvl4pPr marL="1828800" marR="0" lvl="3"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4pPr>
            <a:lvl5pPr marL="2286000" marR="0" lvl="4"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15" name="Google Shape;415;p34"/>
          <p:cNvSpPr txBox="1">
            <a:spLocks noGrp="1"/>
          </p:cNvSpPr>
          <p:nvPr>
            <p:ph type="body" idx="24"/>
          </p:nvPr>
        </p:nvSpPr>
        <p:spPr>
          <a:xfrm>
            <a:off x="4785273" y="4419600"/>
            <a:ext cx="1181700" cy="295200"/>
          </a:xfrm>
          <a:prstGeom prst="rect">
            <a:avLst/>
          </a:prstGeom>
          <a:noFill/>
          <a:ln>
            <a:noFill/>
          </a:ln>
        </p:spPr>
        <p:txBody>
          <a:bodyPr spcFirstLastPara="1" wrap="square" lIns="0" tIns="0" rIns="0" bIns="0" anchor="t" anchorCtr="0">
            <a:noAutofit/>
          </a:bodyPr>
          <a:lstStyle>
            <a:lvl1pPr marL="457200" marR="0" lvl="0" indent="-228600" algn="ctr" rtl="0">
              <a:lnSpc>
                <a:spcPct val="90000"/>
              </a:lnSpc>
              <a:spcBef>
                <a:spcPts val="8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1pPr>
            <a:lvl2pPr marL="914400" marR="0" lvl="1"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2pPr>
            <a:lvl3pPr marL="1371600" marR="0" lvl="2"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3pPr>
            <a:lvl4pPr marL="1828800" marR="0" lvl="3"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4pPr>
            <a:lvl5pPr marL="2286000" marR="0" lvl="4"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16" name="Google Shape;416;p34"/>
          <p:cNvSpPr>
            <a:spLocks noGrp="1"/>
          </p:cNvSpPr>
          <p:nvPr>
            <p:ph type="pic" idx="25"/>
          </p:nvPr>
        </p:nvSpPr>
        <p:spPr>
          <a:xfrm>
            <a:off x="6690967" y="3168057"/>
            <a:ext cx="862200" cy="862200"/>
          </a:xfrm>
          <a:prstGeom prst="ellipse">
            <a:avLst/>
          </a:prstGeom>
          <a:solidFill>
            <a:srgbClr val="D8D8D8"/>
          </a:solid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9pPr>
          </a:lstStyle>
          <a:p>
            <a:endParaRPr/>
          </a:p>
        </p:txBody>
      </p:sp>
      <p:sp>
        <p:nvSpPr>
          <p:cNvPr id="417" name="Google Shape;417;p34"/>
          <p:cNvSpPr txBox="1">
            <a:spLocks noGrp="1"/>
          </p:cNvSpPr>
          <p:nvPr>
            <p:ph type="body" idx="26"/>
          </p:nvPr>
        </p:nvSpPr>
        <p:spPr>
          <a:xfrm>
            <a:off x="6531209" y="4119759"/>
            <a:ext cx="1181700" cy="300000"/>
          </a:xfrm>
          <a:prstGeom prst="rect">
            <a:avLst/>
          </a:prstGeom>
          <a:noFill/>
          <a:ln>
            <a:noFill/>
          </a:ln>
        </p:spPr>
        <p:txBody>
          <a:bodyPr spcFirstLastPara="1" wrap="square" lIns="0" tIns="0" rIns="0" bIns="0" anchor="t" anchorCtr="0">
            <a:noAutofit/>
          </a:bodyPr>
          <a:lstStyle>
            <a:lvl1pPr marL="457200" marR="0" lvl="0" indent="-228600" algn="ctr" rtl="0">
              <a:lnSpc>
                <a:spcPct val="90000"/>
              </a:lnSpc>
              <a:spcBef>
                <a:spcPts val="800"/>
              </a:spcBef>
              <a:spcAft>
                <a:spcPts val="0"/>
              </a:spcAft>
              <a:buClr>
                <a:srgbClr val="333333"/>
              </a:buClr>
              <a:buSzPts val="900"/>
              <a:buFont typeface="Arial"/>
              <a:buNone/>
              <a:defRPr sz="900" b="1" i="0" u="none" strike="noStrike" cap="none">
                <a:solidFill>
                  <a:srgbClr val="333333"/>
                </a:solidFill>
                <a:latin typeface="Verdana"/>
                <a:ea typeface="Verdana"/>
                <a:cs typeface="Verdana"/>
                <a:sym typeface="Verdana"/>
              </a:defRPr>
            </a:lvl1pPr>
            <a:lvl2pPr marL="914400" marR="0" lvl="1"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2pPr>
            <a:lvl3pPr marL="1371600" marR="0" lvl="2"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3pPr>
            <a:lvl4pPr marL="1828800" marR="0" lvl="3"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4pPr>
            <a:lvl5pPr marL="2286000" marR="0" lvl="4"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18" name="Google Shape;418;p34"/>
          <p:cNvSpPr txBox="1">
            <a:spLocks noGrp="1"/>
          </p:cNvSpPr>
          <p:nvPr>
            <p:ph type="body" idx="27"/>
          </p:nvPr>
        </p:nvSpPr>
        <p:spPr>
          <a:xfrm>
            <a:off x="6531209" y="4419600"/>
            <a:ext cx="1181700" cy="295200"/>
          </a:xfrm>
          <a:prstGeom prst="rect">
            <a:avLst/>
          </a:prstGeom>
          <a:noFill/>
          <a:ln>
            <a:noFill/>
          </a:ln>
        </p:spPr>
        <p:txBody>
          <a:bodyPr spcFirstLastPara="1" wrap="square" lIns="0" tIns="0" rIns="0" bIns="0" anchor="t" anchorCtr="0">
            <a:noAutofit/>
          </a:bodyPr>
          <a:lstStyle>
            <a:lvl1pPr marL="457200" marR="0" lvl="0" indent="-228600" algn="ctr" rtl="0">
              <a:lnSpc>
                <a:spcPct val="90000"/>
              </a:lnSpc>
              <a:spcBef>
                <a:spcPts val="8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1pPr>
            <a:lvl2pPr marL="914400" marR="0" lvl="1"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2pPr>
            <a:lvl3pPr marL="1371600" marR="0" lvl="2"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3pPr>
            <a:lvl4pPr marL="1828800" marR="0" lvl="3"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4pPr>
            <a:lvl5pPr marL="2286000" marR="0" lvl="4"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19" name="Google Shape;419;p34"/>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 sz="900">
                <a:solidFill>
                  <a:srgbClr val="8D8D8D"/>
                </a:solidFill>
                <a:latin typeface="Verdana"/>
                <a:ea typeface="Verdana"/>
                <a:cs typeface="Verdana"/>
                <a:sym typeface="Verdana"/>
              </a:rPr>
              <a:t>‹#›</a:t>
            </a:fld>
            <a:endParaRPr sz="900">
              <a:solidFill>
                <a:srgbClr val="8D8D8D"/>
              </a:solidFill>
              <a:latin typeface="Verdana"/>
              <a:ea typeface="Verdana"/>
              <a:cs typeface="Verdana"/>
              <a:sym typeface="Verdana"/>
            </a:endParaRPr>
          </a:p>
        </p:txBody>
      </p:sp>
      <p:sp>
        <p:nvSpPr>
          <p:cNvPr id="420" name="Google Shape;420;p34"/>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500">
                <a:solidFill>
                  <a:srgbClr val="8D8D8D"/>
                </a:solidFill>
                <a:latin typeface="Verdana"/>
                <a:ea typeface="Verdana"/>
                <a:cs typeface="Verdana"/>
                <a:sym typeface="Verdana"/>
              </a:defRPr>
            </a:lvl1pPr>
            <a:lvl2pPr marR="0" lvl="1"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9pPr>
          </a:lstStyle>
          <a:p>
            <a:endParaRPr/>
          </a:p>
        </p:txBody>
      </p:sp>
      <p:sp>
        <p:nvSpPr>
          <p:cNvPr id="421" name="Google Shape;421;p34"/>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rgbClr val="333333"/>
              </a:buClr>
              <a:buSzPts val="2900"/>
              <a:buFont typeface="Verdana"/>
              <a:buNone/>
              <a:defRPr sz="2900" b="0" i="0" u="none" strike="noStrike" cap="none">
                <a:solidFill>
                  <a:srgbClr val="333333"/>
                </a:solidFill>
                <a:latin typeface="Verdana"/>
                <a:ea typeface="Verdana"/>
                <a:cs typeface="Verdana"/>
                <a:sym typeface="Verdana"/>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grpSp>
        <p:nvGrpSpPr>
          <p:cNvPr id="422" name="Google Shape;422;p34"/>
          <p:cNvGrpSpPr/>
          <p:nvPr/>
        </p:nvGrpSpPr>
        <p:grpSpPr>
          <a:xfrm>
            <a:off x="0" y="923"/>
            <a:ext cx="9144001" cy="5142577"/>
            <a:chOff x="0" y="1231"/>
            <a:chExt cx="12192001" cy="6856769"/>
          </a:xfrm>
        </p:grpSpPr>
        <p:pic>
          <p:nvPicPr>
            <p:cNvPr id="423" name="Google Shape;423;p34"/>
            <p:cNvPicPr preferRelativeResize="0"/>
            <p:nvPr/>
          </p:nvPicPr>
          <p:blipFill rotWithShape="1">
            <a:blip r:embed="rId3">
              <a:alphaModFix/>
            </a:blip>
            <a:srcRect r="27641"/>
            <a:stretch/>
          </p:blipFill>
          <p:spPr>
            <a:xfrm>
              <a:off x="9104241" y="6339633"/>
              <a:ext cx="3087761" cy="518367"/>
            </a:xfrm>
            <a:prstGeom prst="rect">
              <a:avLst/>
            </a:prstGeom>
            <a:noFill/>
            <a:ln>
              <a:noFill/>
            </a:ln>
          </p:spPr>
        </p:pic>
        <p:pic>
          <p:nvPicPr>
            <p:cNvPr id="424" name="Google Shape;424;p34"/>
            <p:cNvPicPr preferRelativeResize="0"/>
            <p:nvPr/>
          </p:nvPicPr>
          <p:blipFill rotWithShape="1">
            <a:blip r:embed="rId2">
              <a:alphaModFix/>
            </a:blip>
            <a:srcRect/>
            <a:stretch/>
          </p:blipFill>
          <p:spPr>
            <a:xfrm>
              <a:off x="11021261" y="6467757"/>
              <a:ext cx="901799" cy="235697"/>
            </a:xfrm>
            <a:prstGeom prst="rect">
              <a:avLst/>
            </a:prstGeom>
            <a:noFill/>
            <a:ln>
              <a:noFill/>
            </a:ln>
          </p:spPr>
        </p:pic>
        <p:pic>
          <p:nvPicPr>
            <p:cNvPr id="425" name="Google Shape;425;p34"/>
            <p:cNvPicPr preferRelativeResize="0"/>
            <p:nvPr/>
          </p:nvPicPr>
          <p:blipFill rotWithShape="1">
            <a:blip r:embed="rId4">
              <a:alphaModFix/>
            </a:blip>
            <a:srcRect l="59898"/>
            <a:stretch/>
          </p:blipFill>
          <p:spPr>
            <a:xfrm>
              <a:off x="0" y="1231"/>
              <a:ext cx="927102" cy="315566"/>
            </a:xfrm>
            <a:prstGeom prst="rect">
              <a:avLst/>
            </a:prstGeom>
            <a:noFill/>
            <a:ln>
              <a:noFill/>
            </a:ln>
          </p:spPr>
        </p:pic>
      </p:grpSp>
      <p:grpSp>
        <p:nvGrpSpPr>
          <p:cNvPr id="426" name="Google Shape;426;p34"/>
          <p:cNvGrpSpPr/>
          <p:nvPr/>
        </p:nvGrpSpPr>
        <p:grpSpPr>
          <a:xfrm>
            <a:off x="-1" y="901"/>
            <a:ext cx="9144002" cy="5142599"/>
            <a:chOff x="-1" y="1201"/>
            <a:chExt cx="12192002" cy="6856799"/>
          </a:xfrm>
        </p:grpSpPr>
        <p:pic>
          <p:nvPicPr>
            <p:cNvPr id="427" name="Google Shape;427;p34"/>
            <p:cNvPicPr preferRelativeResize="0"/>
            <p:nvPr/>
          </p:nvPicPr>
          <p:blipFill rotWithShape="1">
            <a:blip r:embed="rId5">
              <a:alphaModFix/>
            </a:blip>
            <a:srcRect r="27641"/>
            <a:stretch/>
          </p:blipFill>
          <p:spPr>
            <a:xfrm>
              <a:off x="9104241" y="6339632"/>
              <a:ext cx="3087761" cy="518368"/>
            </a:xfrm>
            <a:prstGeom prst="rect">
              <a:avLst/>
            </a:prstGeom>
            <a:noFill/>
            <a:ln>
              <a:noFill/>
            </a:ln>
          </p:spPr>
        </p:pic>
        <p:pic>
          <p:nvPicPr>
            <p:cNvPr id="428" name="Google Shape;428;p34"/>
            <p:cNvPicPr preferRelativeResize="0"/>
            <p:nvPr/>
          </p:nvPicPr>
          <p:blipFill rotWithShape="1">
            <a:blip r:embed="rId2">
              <a:alphaModFix/>
            </a:blip>
            <a:srcRect/>
            <a:stretch/>
          </p:blipFill>
          <p:spPr>
            <a:xfrm>
              <a:off x="11021261" y="6467757"/>
              <a:ext cx="901799" cy="235697"/>
            </a:xfrm>
            <a:prstGeom prst="rect">
              <a:avLst/>
            </a:prstGeom>
            <a:noFill/>
            <a:ln>
              <a:noFill/>
            </a:ln>
          </p:spPr>
        </p:pic>
        <p:pic>
          <p:nvPicPr>
            <p:cNvPr id="429" name="Google Shape;429;p34"/>
            <p:cNvPicPr preferRelativeResize="0"/>
            <p:nvPr/>
          </p:nvPicPr>
          <p:blipFill rotWithShape="1">
            <a:blip r:embed="rId6">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Image Collage 1">
  <p:cSld name="Image Collage 1">
    <p:spTree>
      <p:nvGrpSpPr>
        <p:cNvPr id="1" name="Shape 430"/>
        <p:cNvGrpSpPr/>
        <p:nvPr/>
      </p:nvGrpSpPr>
      <p:grpSpPr>
        <a:xfrm>
          <a:off x="0" y="0"/>
          <a:ext cx="0" cy="0"/>
          <a:chOff x="0" y="0"/>
          <a:chExt cx="0" cy="0"/>
        </a:xfrm>
      </p:grpSpPr>
      <p:sp>
        <p:nvSpPr>
          <p:cNvPr id="431" name="Google Shape;431;p35"/>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500">
                <a:solidFill>
                  <a:srgbClr val="8D8D8D"/>
                </a:solidFill>
                <a:latin typeface="Verdana"/>
                <a:ea typeface="Verdana"/>
                <a:cs typeface="Verdana"/>
                <a:sym typeface="Verdana"/>
              </a:defRPr>
            </a:lvl1pPr>
            <a:lvl2pPr marL="0" marR="0" lvl="1" indent="0" algn="r" rtl="0">
              <a:spcBef>
                <a:spcPts val="0"/>
              </a:spcBef>
              <a:buNone/>
              <a:defRPr sz="500">
                <a:solidFill>
                  <a:srgbClr val="8D8D8D"/>
                </a:solidFill>
                <a:latin typeface="Verdana"/>
                <a:ea typeface="Verdana"/>
                <a:cs typeface="Verdana"/>
                <a:sym typeface="Verdana"/>
              </a:defRPr>
            </a:lvl2pPr>
            <a:lvl3pPr marL="0" marR="0" lvl="2" indent="0" algn="r" rtl="0">
              <a:spcBef>
                <a:spcPts val="0"/>
              </a:spcBef>
              <a:buNone/>
              <a:defRPr sz="500">
                <a:solidFill>
                  <a:srgbClr val="8D8D8D"/>
                </a:solidFill>
                <a:latin typeface="Verdana"/>
                <a:ea typeface="Verdana"/>
                <a:cs typeface="Verdana"/>
                <a:sym typeface="Verdana"/>
              </a:defRPr>
            </a:lvl3pPr>
            <a:lvl4pPr marL="0" marR="0" lvl="3" indent="0" algn="r" rtl="0">
              <a:spcBef>
                <a:spcPts val="0"/>
              </a:spcBef>
              <a:buNone/>
              <a:defRPr sz="500">
                <a:solidFill>
                  <a:srgbClr val="8D8D8D"/>
                </a:solidFill>
                <a:latin typeface="Verdana"/>
                <a:ea typeface="Verdana"/>
                <a:cs typeface="Verdana"/>
                <a:sym typeface="Verdana"/>
              </a:defRPr>
            </a:lvl4pPr>
            <a:lvl5pPr marL="0" marR="0" lvl="4" indent="0" algn="r" rtl="0">
              <a:spcBef>
                <a:spcPts val="0"/>
              </a:spcBef>
              <a:buNone/>
              <a:defRPr sz="500">
                <a:solidFill>
                  <a:srgbClr val="8D8D8D"/>
                </a:solidFill>
                <a:latin typeface="Verdana"/>
                <a:ea typeface="Verdana"/>
                <a:cs typeface="Verdana"/>
                <a:sym typeface="Verdana"/>
              </a:defRPr>
            </a:lvl5pPr>
            <a:lvl6pPr marL="0" marR="0" lvl="5" indent="0" algn="r" rtl="0">
              <a:spcBef>
                <a:spcPts val="0"/>
              </a:spcBef>
              <a:buNone/>
              <a:defRPr sz="500">
                <a:solidFill>
                  <a:srgbClr val="8D8D8D"/>
                </a:solidFill>
                <a:latin typeface="Verdana"/>
                <a:ea typeface="Verdana"/>
                <a:cs typeface="Verdana"/>
                <a:sym typeface="Verdana"/>
              </a:defRPr>
            </a:lvl6pPr>
            <a:lvl7pPr marL="0" marR="0" lvl="6" indent="0" algn="r" rtl="0">
              <a:spcBef>
                <a:spcPts val="0"/>
              </a:spcBef>
              <a:buNone/>
              <a:defRPr sz="500">
                <a:solidFill>
                  <a:srgbClr val="8D8D8D"/>
                </a:solidFill>
                <a:latin typeface="Verdana"/>
                <a:ea typeface="Verdana"/>
                <a:cs typeface="Verdana"/>
                <a:sym typeface="Verdana"/>
              </a:defRPr>
            </a:lvl7pPr>
            <a:lvl8pPr marL="0" marR="0" lvl="7" indent="0" algn="r" rtl="0">
              <a:spcBef>
                <a:spcPts val="0"/>
              </a:spcBef>
              <a:buNone/>
              <a:defRPr sz="500">
                <a:solidFill>
                  <a:srgbClr val="8D8D8D"/>
                </a:solidFill>
                <a:latin typeface="Verdana"/>
                <a:ea typeface="Verdana"/>
                <a:cs typeface="Verdana"/>
                <a:sym typeface="Verdana"/>
              </a:defRPr>
            </a:lvl8pPr>
            <a:lvl9pPr marL="0" marR="0" lvl="8" indent="0" algn="r" rtl="0">
              <a:spcBef>
                <a:spcPts val="0"/>
              </a:spcBef>
              <a:buNone/>
              <a:defRPr sz="500">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
              <a:t>‹#›</a:t>
            </a:fld>
            <a:endParaRPr/>
          </a:p>
        </p:txBody>
      </p:sp>
      <p:pic>
        <p:nvPicPr>
          <p:cNvPr id="432" name="Google Shape;432;p35"/>
          <p:cNvPicPr preferRelativeResize="0"/>
          <p:nvPr/>
        </p:nvPicPr>
        <p:blipFill rotWithShape="1">
          <a:blip r:embed="rId2">
            <a:alphaModFix/>
          </a:blip>
          <a:srcRect/>
          <a:stretch/>
        </p:blipFill>
        <p:spPr>
          <a:xfrm>
            <a:off x="8265946" y="4850818"/>
            <a:ext cx="507264" cy="132579"/>
          </a:xfrm>
          <a:prstGeom prst="rect">
            <a:avLst/>
          </a:prstGeom>
          <a:noFill/>
          <a:ln>
            <a:noFill/>
          </a:ln>
        </p:spPr>
      </p:pic>
      <p:sp>
        <p:nvSpPr>
          <p:cNvPr id="433" name="Google Shape;433;p35"/>
          <p:cNvSpPr>
            <a:spLocks noGrp="1"/>
          </p:cNvSpPr>
          <p:nvPr>
            <p:ph type="pic" idx="2"/>
          </p:nvPr>
        </p:nvSpPr>
        <p:spPr>
          <a:xfrm>
            <a:off x="93518" y="1360828"/>
            <a:ext cx="2101200" cy="214590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34" name="Google Shape;434;p35"/>
          <p:cNvSpPr txBox="1">
            <a:spLocks noGrp="1"/>
          </p:cNvSpPr>
          <p:nvPr>
            <p:ph type="body" idx="1"/>
          </p:nvPr>
        </p:nvSpPr>
        <p:spPr>
          <a:xfrm>
            <a:off x="589684" y="3615928"/>
            <a:ext cx="7886700" cy="1016700"/>
          </a:xfrm>
          <a:prstGeom prst="rect">
            <a:avLst/>
          </a:prstGeom>
          <a:noFill/>
          <a:ln>
            <a:noFill/>
          </a:ln>
        </p:spPr>
        <p:txBody>
          <a:bodyPr spcFirstLastPara="1" wrap="square" lIns="68575" tIns="34275" rIns="68575" bIns="34275" anchor="t" anchorCtr="0">
            <a:noAutofit/>
          </a:bodyPr>
          <a:lstStyle>
            <a:lvl1pPr marL="457200" marR="0" lvl="0" indent="-336550" algn="l" rtl="0">
              <a:lnSpc>
                <a:spcPct val="90000"/>
              </a:lnSpc>
              <a:spcBef>
                <a:spcPts val="800"/>
              </a:spcBef>
              <a:spcAft>
                <a:spcPts val="0"/>
              </a:spcAft>
              <a:buClr>
                <a:srgbClr val="333333"/>
              </a:buClr>
              <a:buSzPts val="1700"/>
              <a:buFont typeface="Arial"/>
              <a:buChar char="•"/>
              <a:defRPr sz="1700" b="0" i="0" u="none" strike="noStrike" cap="none">
                <a:solidFill>
                  <a:srgbClr val="333333"/>
                </a:solidFill>
                <a:latin typeface="Verdana"/>
                <a:ea typeface="Verdana"/>
                <a:cs typeface="Verdana"/>
                <a:sym typeface="Verdana"/>
              </a:defRPr>
            </a:lvl1pPr>
            <a:lvl2pPr marL="914400" marR="0" lvl="1"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2pPr>
            <a:lvl3pPr marL="1371600" marR="0" lvl="2" indent="-298450" algn="l" rtl="0">
              <a:lnSpc>
                <a:spcPct val="90000"/>
              </a:lnSpc>
              <a:spcBef>
                <a:spcPts val="400"/>
              </a:spcBef>
              <a:spcAft>
                <a:spcPts val="0"/>
              </a:spcAft>
              <a:buClr>
                <a:srgbClr val="333333"/>
              </a:buClr>
              <a:buSzPts val="1100"/>
              <a:buFont typeface="Arial"/>
              <a:buChar char="•"/>
              <a:defRPr sz="11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35" name="Google Shape;435;p35"/>
          <p:cNvSpPr>
            <a:spLocks noGrp="1"/>
          </p:cNvSpPr>
          <p:nvPr>
            <p:ph type="pic" idx="3"/>
          </p:nvPr>
        </p:nvSpPr>
        <p:spPr>
          <a:xfrm>
            <a:off x="2294069" y="2487677"/>
            <a:ext cx="1147200" cy="101910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36" name="Google Shape;436;p35"/>
          <p:cNvSpPr>
            <a:spLocks noGrp="1"/>
          </p:cNvSpPr>
          <p:nvPr>
            <p:ph type="pic" idx="4"/>
          </p:nvPr>
        </p:nvSpPr>
        <p:spPr>
          <a:xfrm>
            <a:off x="2294069" y="1360828"/>
            <a:ext cx="1147200" cy="101910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37" name="Google Shape;437;p35"/>
          <p:cNvSpPr>
            <a:spLocks noGrp="1"/>
          </p:cNvSpPr>
          <p:nvPr>
            <p:ph type="pic" idx="5"/>
          </p:nvPr>
        </p:nvSpPr>
        <p:spPr>
          <a:xfrm>
            <a:off x="5702738" y="1360828"/>
            <a:ext cx="1566000" cy="214590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38" name="Google Shape;438;p35"/>
          <p:cNvSpPr>
            <a:spLocks noGrp="1"/>
          </p:cNvSpPr>
          <p:nvPr>
            <p:ph type="pic" idx="6"/>
          </p:nvPr>
        </p:nvSpPr>
        <p:spPr>
          <a:xfrm>
            <a:off x="7368155" y="2487677"/>
            <a:ext cx="1679700" cy="101910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39" name="Google Shape;439;p35"/>
          <p:cNvSpPr>
            <a:spLocks noGrp="1"/>
          </p:cNvSpPr>
          <p:nvPr>
            <p:ph type="pic" idx="7"/>
          </p:nvPr>
        </p:nvSpPr>
        <p:spPr>
          <a:xfrm>
            <a:off x="7368155" y="1360828"/>
            <a:ext cx="1679700" cy="101910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40" name="Google Shape;440;p35"/>
          <p:cNvSpPr>
            <a:spLocks noGrp="1"/>
          </p:cNvSpPr>
          <p:nvPr>
            <p:ph type="pic" idx="8"/>
          </p:nvPr>
        </p:nvSpPr>
        <p:spPr>
          <a:xfrm>
            <a:off x="3540771" y="2487677"/>
            <a:ext cx="2062500" cy="101910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41" name="Google Shape;441;p35"/>
          <p:cNvSpPr>
            <a:spLocks noGrp="1"/>
          </p:cNvSpPr>
          <p:nvPr>
            <p:ph type="pic" idx="9"/>
          </p:nvPr>
        </p:nvSpPr>
        <p:spPr>
          <a:xfrm>
            <a:off x="3540771" y="1360828"/>
            <a:ext cx="2062500" cy="101910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42" name="Google Shape;442;p35"/>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 sz="900">
                <a:solidFill>
                  <a:srgbClr val="8D8D8D"/>
                </a:solidFill>
                <a:latin typeface="Verdana"/>
                <a:ea typeface="Verdana"/>
                <a:cs typeface="Verdana"/>
                <a:sym typeface="Verdana"/>
              </a:rPr>
              <a:t>‹#›</a:t>
            </a:fld>
            <a:endParaRPr sz="900">
              <a:solidFill>
                <a:srgbClr val="8D8D8D"/>
              </a:solidFill>
              <a:latin typeface="Verdana"/>
              <a:ea typeface="Verdana"/>
              <a:cs typeface="Verdana"/>
              <a:sym typeface="Verdana"/>
            </a:endParaRPr>
          </a:p>
        </p:txBody>
      </p:sp>
      <p:sp>
        <p:nvSpPr>
          <p:cNvPr id="443" name="Google Shape;443;p35"/>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500">
                <a:solidFill>
                  <a:srgbClr val="8D8D8D"/>
                </a:solidFill>
                <a:latin typeface="Verdana"/>
                <a:ea typeface="Verdana"/>
                <a:cs typeface="Verdana"/>
                <a:sym typeface="Verdana"/>
              </a:defRPr>
            </a:lvl1pPr>
            <a:lvl2pPr marR="0" lvl="1"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9pPr>
          </a:lstStyle>
          <a:p>
            <a:endParaRPr/>
          </a:p>
        </p:txBody>
      </p:sp>
      <p:sp>
        <p:nvSpPr>
          <p:cNvPr id="444" name="Google Shape;444;p35"/>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rgbClr val="333333"/>
              </a:buClr>
              <a:buSzPts val="2900"/>
              <a:buFont typeface="Verdana"/>
              <a:buNone/>
              <a:defRPr sz="2900" b="0" i="0" u="none" strike="noStrike" cap="none">
                <a:solidFill>
                  <a:srgbClr val="333333"/>
                </a:solidFill>
                <a:latin typeface="Verdana"/>
                <a:ea typeface="Verdana"/>
                <a:cs typeface="Verdana"/>
                <a:sym typeface="Verdana"/>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grpSp>
        <p:nvGrpSpPr>
          <p:cNvPr id="445" name="Google Shape;445;p35"/>
          <p:cNvGrpSpPr/>
          <p:nvPr/>
        </p:nvGrpSpPr>
        <p:grpSpPr>
          <a:xfrm>
            <a:off x="0" y="923"/>
            <a:ext cx="9144001" cy="5142577"/>
            <a:chOff x="0" y="1231"/>
            <a:chExt cx="12192001" cy="6856769"/>
          </a:xfrm>
        </p:grpSpPr>
        <p:pic>
          <p:nvPicPr>
            <p:cNvPr id="446" name="Google Shape;446;p35"/>
            <p:cNvPicPr preferRelativeResize="0"/>
            <p:nvPr/>
          </p:nvPicPr>
          <p:blipFill rotWithShape="1">
            <a:blip r:embed="rId3">
              <a:alphaModFix/>
            </a:blip>
            <a:srcRect r="27641"/>
            <a:stretch/>
          </p:blipFill>
          <p:spPr>
            <a:xfrm>
              <a:off x="9104241" y="6339633"/>
              <a:ext cx="3087761" cy="518367"/>
            </a:xfrm>
            <a:prstGeom prst="rect">
              <a:avLst/>
            </a:prstGeom>
            <a:noFill/>
            <a:ln>
              <a:noFill/>
            </a:ln>
          </p:spPr>
        </p:pic>
        <p:pic>
          <p:nvPicPr>
            <p:cNvPr id="447" name="Google Shape;447;p35"/>
            <p:cNvPicPr preferRelativeResize="0"/>
            <p:nvPr/>
          </p:nvPicPr>
          <p:blipFill rotWithShape="1">
            <a:blip r:embed="rId2">
              <a:alphaModFix/>
            </a:blip>
            <a:srcRect/>
            <a:stretch/>
          </p:blipFill>
          <p:spPr>
            <a:xfrm>
              <a:off x="11021261" y="6467757"/>
              <a:ext cx="901799" cy="235697"/>
            </a:xfrm>
            <a:prstGeom prst="rect">
              <a:avLst/>
            </a:prstGeom>
            <a:noFill/>
            <a:ln>
              <a:noFill/>
            </a:ln>
          </p:spPr>
        </p:pic>
        <p:pic>
          <p:nvPicPr>
            <p:cNvPr id="448" name="Google Shape;448;p35"/>
            <p:cNvPicPr preferRelativeResize="0"/>
            <p:nvPr/>
          </p:nvPicPr>
          <p:blipFill rotWithShape="1">
            <a:blip r:embed="rId4">
              <a:alphaModFix/>
            </a:blip>
            <a:srcRect l="59898"/>
            <a:stretch/>
          </p:blipFill>
          <p:spPr>
            <a:xfrm>
              <a:off x="0" y="1231"/>
              <a:ext cx="927102" cy="315566"/>
            </a:xfrm>
            <a:prstGeom prst="rect">
              <a:avLst/>
            </a:prstGeom>
            <a:noFill/>
            <a:ln>
              <a:noFill/>
            </a:ln>
          </p:spPr>
        </p:pic>
      </p:grpSp>
      <p:grpSp>
        <p:nvGrpSpPr>
          <p:cNvPr id="449" name="Google Shape;449;p35"/>
          <p:cNvGrpSpPr/>
          <p:nvPr/>
        </p:nvGrpSpPr>
        <p:grpSpPr>
          <a:xfrm>
            <a:off x="-1" y="901"/>
            <a:ext cx="9144002" cy="5142599"/>
            <a:chOff x="-1" y="1201"/>
            <a:chExt cx="12192002" cy="6856799"/>
          </a:xfrm>
        </p:grpSpPr>
        <p:pic>
          <p:nvPicPr>
            <p:cNvPr id="450" name="Google Shape;450;p35"/>
            <p:cNvPicPr preferRelativeResize="0"/>
            <p:nvPr/>
          </p:nvPicPr>
          <p:blipFill rotWithShape="1">
            <a:blip r:embed="rId5">
              <a:alphaModFix/>
            </a:blip>
            <a:srcRect r="27641"/>
            <a:stretch/>
          </p:blipFill>
          <p:spPr>
            <a:xfrm>
              <a:off x="9104241" y="6339632"/>
              <a:ext cx="3087761" cy="518368"/>
            </a:xfrm>
            <a:prstGeom prst="rect">
              <a:avLst/>
            </a:prstGeom>
            <a:noFill/>
            <a:ln>
              <a:noFill/>
            </a:ln>
          </p:spPr>
        </p:pic>
        <p:pic>
          <p:nvPicPr>
            <p:cNvPr id="451" name="Google Shape;451;p35"/>
            <p:cNvPicPr preferRelativeResize="0"/>
            <p:nvPr/>
          </p:nvPicPr>
          <p:blipFill rotWithShape="1">
            <a:blip r:embed="rId2">
              <a:alphaModFix/>
            </a:blip>
            <a:srcRect/>
            <a:stretch/>
          </p:blipFill>
          <p:spPr>
            <a:xfrm>
              <a:off x="11021261" y="6467757"/>
              <a:ext cx="901799" cy="235697"/>
            </a:xfrm>
            <a:prstGeom prst="rect">
              <a:avLst/>
            </a:prstGeom>
            <a:noFill/>
            <a:ln>
              <a:noFill/>
            </a:ln>
          </p:spPr>
        </p:pic>
        <p:pic>
          <p:nvPicPr>
            <p:cNvPr id="452" name="Google Shape;452;p35"/>
            <p:cNvPicPr preferRelativeResize="0"/>
            <p:nvPr/>
          </p:nvPicPr>
          <p:blipFill rotWithShape="1">
            <a:blip r:embed="rId6">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Image Collage 2">
  <p:cSld name="Image Collage 2">
    <p:spTree>
      <p:nvGrpSpPr>
        <p:cNvPr id="1" name="Shape 453"/>
        <p:cNvGrpSpPr/>
        <p:nvPr/>
      </p:nvGrpSpPr>
      <p:grpSpPr>
        <a:xfrm>
          <a:off x="0" y="0"/>
          <a:ext cx="0" cy="0"/>
          <a:chOff x="0" y="0"/>
          <a:chExt cx="0" cy="0"/>
        </a:xfrm>
      </p:grpSpPr>
      <p:sp>
        <p:nvSpPr>
          <p:cNvPr id="454" name="Google Shape;454;p36"/>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500">
                <a:solidFill>
                  <a:srgbClr val="8D8D8D"/>
                </a:solidFill>
                <a:latin typeface="Verdana"/>
                <a:ea typeface="Verdana"/>
                <a:cs typeface="Verdana"/>
                <a:sym typeface="Verdana"/>
              </a:defRPr>
            </a:lvl1pPr>
            <a:lvl2pPr marL="0" marR="0" lvl="1" indent="0" algn="r" rtl="0">
              <a:spcBef>
                <a:spcPts val="0"/>
              </a:spcBef>
              <a:buNone/>
              <a:defRPr sz="500">
                <a:solidFill>
                  <a:srgbClr val="8D8D8D"/>
                </a:solidFill>
                <a:latin typeface="Verdana"/>
                <a:ea typeface="Verdana"/>
                <a:cs typeface="Verdana"/>
                <a:sym typeface="Verdana"/>
              </a:defRPr>
            </a:lvl2pPr>
            <a:lvl3pPr marL="0" marR="0" lvl="2" indent="0" algn="r" rtl="0">
              <a:spcBef>
                <a:spcPts val="0"/>
              </a:spcBef>
              <a:buNone/>
              <a:defRPr sz="500">
                <a:solidFill>
                  <a:srgbClr val="8D8D8D"/>
                </a:solidFill>
                <a:latin typeface="Verdana"/>
                <a:ea typeface="Verdana"/>
                <a:cs typeface="Verdana"/>
                <a:sym typeface="Verdana"/>
              </a:defRPr>
            </a:lvl3pPr>
            <a:lvl4pPr marL="0" marR="0" lvl="3" indent="0" algn="r" rtl="0">
              <a:spcBef>
                <a:spcPts val="0"/>
              </a:spcBef>
              <a:buNone/>
              <a:defRPr sz="500">
                <a:solidFill>
                  <a:srgbClr val="8D8D8D"/>
                </a:solidFill>
                <a:latin typeface="Verdana"/>
                <a:ea typeface="Verdana"/>
                <a:cs typeface="Verdana"/>
                <a:sym typeface="Verdana"/>
              </a:defRPr>
            </a:lvl4pPr>
            <a:lvl5pPr marL="0" marR="0" lvl="4" indent="0" algn="r" rtl="0">
              <a:spcBef>
                <a:spcPts val="0"/>
              </a:spcBef>
              <a:buNone/>
              <a:defRPr sz="500">
                <a:solidFill>
                  <a:srgbClr val="8D8D8D"/>
                </a:solidFill>
                <a:latin typeface="Verdana"/>
                <a:ea typeface="Verdana"/>
                <a:cs typeface="Verdana"/>
                <a:sym typeface="Verdana"/>
              </a:defRPr>
            </a:lvl5pPr>
            <a:lvl6pPr marL="0" marR="0" lvl="5" indent="0" algn="r" rtl="0">
              <a:spcBef>
                <a:spcPts val="0"/>
              </a:spcBef>
              <a:buNone/>
              <a:defRPr sz="500">
                <a:solidFill>
                  <a:srgbClr val="8D8D8D"/>
                </a:solidFill>
                <a:latin typeface="Verdana"/>
                <a:ea typeface="Verdana"/>
                <a:cs typeface="Verdana"/>
                <a:sym typeface="Verdana"/>
              </a:defRPr>
            </a:lvl6pPr>
            <a:lvl7pPr marL="0" marR="0" lvl="6" indent="0" algn="r" rtl="0">
              <a:spcBef>
                <a:spcPts val="0"/>
              </a:spcBef>
              <a:buNone/>
              <a:defRPr sz="500">
                <a:solidFill>
                  <a:srgbClr val="8D8D8D"/>
                </a:solidFill>
                <a:latin typeface="Verdana"/>
                <a:ea typeface="Verdana"/>
                <a:cs typeface="Verdana"/>
                <a:sym typeface="Verdana"/>
              </a:defRPr>
            </a:lvl7pPr>
            <a:lvl8pPr marL="0" marR="0" lvl="7" indent="0" algn="r" rtl="0">
              <a:spcBef>
                <a:spcPts val="0"/>
              </a:spcBef>
              <a:buNone/>
              <a:defRPr sz="500">
                <a:solidFill>
                  <a:srgbClr val="8D8D8D"/>
                </a:solidFill>
                <a:latin typeface="Verdana"/>
                <a:ea typeface="Verdana"/>
                <a:cs typeface="Verdana"/>
                <a:sym typeface="Verdana"/>
              </a:defRPr>
            </a:lvl8pPr>
            <a:lvl9pPr marL="0" marR="0" lvl="8" indent="0" algn="r" rtl="0">
              <a:spcBef>
                <a:spcPts val="0"/>
              </a:spcBef>
              <a:buNone/>
              <a:defRPr sz="500">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
              <a:t>‹#›</a:t>
            </a:fld>
            <a:endParaRPr/>
          </a:p>
        </p:txBody>
      </p:sp>
      <p:pic>
        <p:nvPicPr>
          <p:cNvPr id="455" name="Google Shape;455;p36"/>
          <p:cNvPicPr preferRelativeResize="0"/>
          <p:nvPr/>
        </p:nvPicPr>
        <p:blipFill rotWithShape="1">
          <a:blip r:embed="rId2">
            <a:alphaModFix/>
          </a:blip>
          <a:srcRect/>
          <a:stretch/>
        </p:blipFill>
        <p:spPr>
          <a:xfrm>
            <a:off x="8265946" y="4850818"/>
            <a:ext cx="507264" cy="132579"/>
          </a:xfrm>
          <a:prstGeom prst="rect">
            <a:avLst/>
          </a:prstGeom>
          <a:noFill/>
          <a:ln>
            <a:noFill/>
          </a:ln>
        </p:spPr>
      </p:pic>
      <p:sp>
        <p:nvSpPr>
          <p:cNvPr id="456" name="Google Shape;456;p36"/>
          <p:cNvSpPr>
            <a:spLocks noGrp="1"/>
          </p:cNvSpPr>
          <p:nvPr>
            <p:ph type="pic" idx="2"/>
          </p:nvPr>
        </p:nvSpPr>
        <p:spPr>
          <a:xfrm>
            <a:off x="77932" y="1360827"/>
            <a:ext cx="2116500" cy="334290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57" name="Google Shape;457;p36"/>
          <p:cNvSpPr>
            <a:spLocks noGrp="1"/>
          </p:cNvSpPr>
          <p:nvPr>
            <p:ph type="pic" idx="3"/>
          </p:nvPr>
        </p:nvSpPr>
        <p:spPr>
          <a:xfrm>
            <a:off x="2294069" y="2487677"/>
            <a:ext cx="3309000" cy="221610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58" name="Google Shape;458;p36"/>
          <p:cNvSpPr>
            <a:spLocks noGrp="1"/>
          </p:cNvSpPr>
          <p:nvPr>
            <p:ph type="pic" idx="4"/>
          </p:nvPr>
        </p:nvSpPr>
        <p:spPr>
          <a:xfrm>
            <a:off x="2294069" y="1360828"/>
            <a:ext cx="1147200" cy="101910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59" name="Google Shape;459;p36"/>
          <p:cNvSpPr>
            <a:spLocks noGrp="1"/>
          </p:cNvSpPr>
          <p:nvPr>
            <p:ph type="pic" idx="5"/>
          </p:nvPr>
        </p:nvSpPr>
        <p:spPr>
          <a:xfrm>
            <a:off x="5702738" y="1360828"/>
            <a:ext cx="1566000" cy="214590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60" name="Google Shape;460;p36"/>
          <p:cNvSpPr>
            <a:spLocks noGrp="1"/>
          </p:cNvSpPr>
          <p:nvPr>
            <p:ph type="pic" idx="6"/>
          </p:nvPr>
        </p:nvSpPr>
        <p:spPr>
          <a:xfrm>
            <a:off x="7368156" y="2487677"/>
            <a:ext cx="1687500" cy="101910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61" name="Google Shape;461;p36"/>
          <p:cNvSpPr>
            <a:spLocks noGrp="1"/>
          </p:cNvSpPr>
          <p:nvPr>
            <p:ph type="pic" idx="7"/>
          </p:nvPr>
        </p:nvSpPr>
        <p:spPr>
          <a:xfrm>
            <a:off x="7368156" y="1360828"/>
            <a:ext cx="1687500" cy="101910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62" name="Google Shape;462;p36"/>
          <p:cNvSpPr>
            <a:spLocks noGrp="1"/>
          </p:cNvSpPr>
          <p:nvPr>
            <p:ph type="pic" idx="8"/>
          </p:nvPr>
        </p:nvSpPr>
        <p:spPr>
          <a:xfrm>
            <a:off x="3540771" y="1360828"/>
            <a:ext cx="2062500" cy="101910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63" name="Google Shape;463;p36"/>
          <p:cNvSpPr>
            <a:spLocks noGrp="1"/>
          </p:cNvSpPr>
          <p:nvPr>
            <p:ph type="pic" idx="9"/>
          </p:nvPr>
        </p:nvSpPr>
        <p:spPr>
          <a:xfrm>
            <a:off x="5702738" y="3614527"/>
            <a:ext cx="3353100" cy="108930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64" name="Google Shape;464;p36"/>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 sz="900">
                <a:solidFill>
                  <a:srgbClr val="8D8D8D"/>
                </a:solidFill>
                <a:latin typeface="Verdana"/>
                <a:ea typeface="Verdana"/>
                <a:cs typeface="Verdana"/>
                <a:sym typeface="Verdana"/>
              </a:rPr>
              <a:t>‹#›</a:t>
            </a:fld>
            <a:endParaRPr sz="900">
              <a:solidFill>
                <a:srgbClr val="8D8D8D"/>
              </a:solidFill>
              <a:latin typeface="Verdana"/>
              <a:ea typeface="Verdana"/>
              <a:cs typeface="Verdana"/>
              <a:sym typeface="Verdana"/>
            </a:endParaRPr>
          </a:p>
        </p:txBody>
      </p:sp>
      <p:sp>
        <p:nvSpPr>
          <p:cNvPr id="465" name="Google Shape;465;p36"/>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500">
                <a:solidFill>
                  <a:srgbClr val="8D8D8D"/>
                </a:solidFill>
                <a:latin typeface="Verdana"/>
                <a:ea typeface="Verdana"/>
                <a:cs typeface="Verdana"/>
                <a:sym typeface="Verdana"/>
              </a:defRPr>
            </a:lvl1pPr>
            <a:lvl2pPr marR="0" lvl="1"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9pPr>
          </a:lstStyle>
          <a:p>
            <a:endParaRPr/>
          </a:p>
        </p:txBody>
      </p:sp>
      <p:sp>
        <p:nvSpPr>
          <p:cNvPr id="466" name="Google Shape;466;p36"/>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rgbClr val="333333"/>
              </a:buClr>
              <a:buSzPts val="2900"/>
              <a:buFont typeface="Verdana"/>
              <a:buNone/>
              <a:defRPr sz="2900" b="0" i="0" u="none" strike="noStrike" cap="none">
                <a:solidFill>
                  <a:srgbClr val="333333"/>
                </a:solidFill>
                <a:latin typeface="Verdana"/>
                <a:ea typeface="Verdana"/>
                <a:cs typeface="Verdana"/>
                <a:sym typeface="Verdana"/>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grpSp>
        <p:nvGrpSpPr>
          <p:cNvPr id="467" name="Google Shape;467;p36"/>
          <p:cNvGrpSpPr/>
          <p:nvPr/>
        </p:nvGrpSpPr>
        <p:grpSpPr>
          <a:xfrm>
            <a:off x="0" y="923"/>
            <a:ext cx="9144001" cy="5142577"/>
            <a:chOff x="0" y="1231"/>
            <a:chExt cx="12192001" cy="6856769"/>
          </a:xfrm>
        </p:grpSpPr>
        <p:pic>
          <p:nvPicPr>
            <p:cNvPr id="468" name="Google Shape;468;p36"/>
            <p:cNvPicPr preferRelativeResize="0"/>
            <p:nvPr/>
          </p:nvPicPr>
          <p:blipFill rotWithShape="1">
            <a:blip r:embed="rId3">
              <a:alphaModFix/>
            </a:blip>
            <a:srcRect r="27641"/>
            <a:stretch/>
          </p:blipFill>
          <p:spPr>
            <a:xfrm>
              <a:off x="9104241" y="6339633"/>
              <a:ext cx="3087761" cy="518367"/>
            </a:xfrm>
            <a:prstGeom prst="rect">
              <a:avLst/>
            </a:prstGeom>
            <a:noFill/>
            <a:ln>
              <a:noFill/>
            </a:ln>
          </p:spPr>
        </p:pic>
        <p:pic>
          <p:nvPicPr>
            <p:cNvPr id="469" name="Google Shape;469;p36"/>
            <p:cNvPicPr preferRelativeResize="0"/>
            <p:nvPr/>
          </p:nvPicPr>
          <p:blipFill rotWithShape="1">
            <a:blip r:embed="rId2">
              <a:alphaModFix/>
            </a:blip>
            <a:srcRect/>
            <a:stretch/>
          </p:blipFill>
          <p:spPr>
            <a:xfrm>
              <a:off x="11021261" y="6467757"/>
              <a:ext cx="901799" cy="235697"/>
            </a:xfrm>
            <a:prstGeom prst="rect">
              <a:avLst/>
            </a:prstGeom>
            <a:noFill/>
            <a:ln>
              <a:noFill/>
            </a:ln>
          </p:spPr>
        </p:pic>
        <p:pic>
          <p:nvPicPr>
            <p:cNvPr id="470" name="Google Shape;470;p36"/>
            <p:cNvPicPr preferRelativeResize="0"/>
            <p:nvPr/>
          </p:nvPicPr>
          <p:blipFill rotWithShape="1">
            <a:blip r:embed="rId4">
              <a:alphaModFix/>
            </a:blip>
            <a:srcRect l="59898"/>
            <a:stretch/>
          </p:blipFill>
          <p:spPr>
            <a:xfrm>
              <a:off x="0" y="1231"/>
              <a:ext cx="927102" cy="315566"/>
            </a:xfrm>
            <a:prstGeom prst="rect">
              <a:avLst/>
            </a:prstGeom>
            <a:noFill/>
            <a:ln>
              <a:noFill/>
            </a:ln>
          </p:spPr>
        </p:pic>
      </p:grpSp>
      <p:grpSp>
        <p:nvGrpSpPr>
          <p:cNvPr id="471" name="Google Shape;471;p36"/>
          <p:cNvGrpSpPr/>
          <p:nvPr/>
        </p:nvGrpSpPr>
        <p:grpSpPr>
          <a:xfrm>
            <a:off x="-1" y="901"/>
            <a:ext cx="9144002" cy="5142599"/>
            <a:chOff x="-1" y="1201"/>
            <a:chExt cx="12192002" cy="6856799"/>
          </a:xfrm>
        </p:grpSpPr>
        <p:pic>
          <p:nvPicPr>
            <p:cNvPr id="472" name="Google Shape;472;p36"/>
            <p:cNvPicPr preferRelativeResize="0"/>
            <p:nvPr/>
          </p:nvPicPr>
          <p:blipFill rotWithShape="1">
            <a:blip r:embed="rId5">
              <a:alphaModFix/>
            </a:blip>
            <a:srcRect r="27641"/>
            <a:stretch/>
          </p:blipFill>
          <p:spPr>
            <a:xfrm>
              <a:off x="9104241" y="6339632"/>
              <a:ext cx="3087761" cy="518368"/>
            </a:xfrm>
            <a:prstGeom prst="rect">
              <a:avLst/>
            </a:prstGeom>
            <a:noFill/>
            <a:ln>
              <a:noFill/>
            </a:ln>
          </p:spPr>
        </p:pic>
        <p:pic>
          <p:nvPicPr>
            <p:cNvPr id="473" name="Google Shape;473;p36"/>
            <p:cNvPicPr preferRelativeResize="0"/>
            <p:nvPr/>
          </p:nvPicPr>
          <p:blipFill rotWithShape="1">
            <a:blip r:embed="rId2">
              <a:alphaModFix/>
            </a:blip>
            <a:srcRect/>
            <a:stretch/>
          </p:blipFill>
          <p:spPr>
            <a:xfrm>
              <a:off x="11021261" y="6467757"/>
              <a:ext cx="901799" cy="235697"/>
            </a:xfrm>
            <a:prstGeom prst="rect">
              <a:avLst/>
            </a:prstGeom>
            <a:noFill/>
            <a:ln>
              <a:noFill/>
            </a:ln>
          </p:spPr>
        </p:pic>
        <p:pic>
          <p:nvPicPr>
            <p:cNvPr id="474" name="Google Shape;474;p36"/>
            <p:cNvPicPr preferRelativeResize="0"/>
            <p:nvPr/>
          </p:nvPicPr>
          <p:blipFill rotWithShape="1">
            <a:blip r:embed="rId6">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Image Collage 3">
  <p:cSld name="Image Collage 3">
    <p:spTree>
      <p:nvGrpSpPr>
        <p:cNvPr id="1" name="Shape 475"/>
        <p:cNvGrpSpPr/>
        <p:nvPr/>
      </p:nvGrpSpPr>
      <p:grpSpPr>
        <a:xfrm>
          <a:off x="0" y="0"/>
          <a:ext cx="0" cy="0"/>
          <a:chOff x="0" y="0"/>
          <a:chExt cx="0" cy="0"/>
        </a:xfrm>
      </p:grpSpPr>
      <p:sp>
        <p:nvSpPr>
          <p:cNvPr id="476" name="Google Shape;476;p37"/>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500">
                <a:solidFill>
                  <a:srgbClr val="8D8D8D"/>
                </a:solidFill>
                <a:latin typeface="Verdana"/>
                <a:ea typeface="Verdana"/>
                <a:cs typeface="Verdana"/>
                <a:sym typeface="Verdana"/>
              </a:defRPr>
            </a:lvl1pPr>
            <a:lvl2pPr marL="0" marR="0" lvl="1" indent="0" algn="r" rtl="0">
              <a:spcBef>
                <a:spcPts val="0"/>
              </a:spcBef>
              <a:buNone/>
              <a:defRPr sz="500">
                <a:solidFill>
                  <a:srgbClr val="8D8D8D"/>
                </a:solidFill>
                <a:latin typeface="Verdana"/>
                <a:ea typeface="Verdana"/>
                <a:cs typeface="Verdana"/>
                <a:sym typeface="Verdana"/>
              </a:defRPr>
            </a:lvl2pPr>
            <a:lvl3pPr marL="0" marR="0" lvl="2" indent="0" algn="r" rtl="0">
              <a:spcBef>
                <a:spcPts val="0"/>
              </a:spcBef>
              <a:buNone/>
              <a:defRPr sz="500">
                <a:solidFill>
                  <a:srgbClr val="8D8D8D"/>
                </a:solidFill>
                <a:latin typeface="Verdana"/>
                <a:ea typeface="Verdana"/>
                <a:cs typeface="Verdana"/>
                <a:sym typeface="Verdana"/>
              </a:defRPr>
            </a:lvl3pPr>
            <a:lvl4pPr marL="0" marR="0" lvl="3" indent="0" algn="r" rtl="0">
              <a:spcBef>
                <a:spcPts val="0"/>
              </a:spcBef>
              <a:buNone/>
              <a:defRPr sz="500">
                <a:solidFill>
                  <a:srgbClr val="8D8D8D"/>
                </a:solidFill>
                <a:latin typeface="Verdana"/>
                <a:ea typeface="Verdana"/>
                <a:cs typeface="Verdana"/>
                <a:sym typeface="Verdana"/>
              </a:defRPr>
            </a:lvl4pPr>
            <a:lvl5pPr marL="0" marR="0" lvl="4" indent="0" algn="r" rtl="0">
              <a:spcBef>
                <a:spcPts val="0"/>
              </a:spcBef>
              <a:buNone/>
              <a:defRPr sz="500">
                <a:solidFill>
                  <a:srgbClr val="8D8D8D"/>
                </a:solidFill>
                <a:latin typeface="Verdana"/>
                <a:ea typeface="Verdana"/>
                <a:cs typeface="Verdana"/>
                <a:sym typeface="Verdana"/>
              </a:defRPr>
            </a:lvl5pPr>
            <a:lvl6pPr marL="0" marR="0" lvl="5" indent="0" algn="r" rtl="0">
              <a:spcBef>
                <a:spcPts val="0"/>
              </a:spcBef>
              <a:buNone/>
              <a:defRPr sz="500">
                <a:solidFill>
                  <a:srgbClr val="8D8D8D"/>
                </a:solidFill>
                <a:latin typeface="Verdana"/>
                <a:ea typeface="Verdana"/>
                <a:cs typeface="Verdana"/>
                <a:sym typeface="Verdana"/>
              </a:defRPr>
            </a:lvl6pPr>
            <a:lvl7pPr marL="0" marR="0" lvl="6" indent="0" algn="r" rtl="0">
              <a:spcBef>
                <a:spcPts val="0"/>
              </a:spcBef>
              <a:buNone/>
              <a:defRPr sz="500">
                <a:solidFill>
                  <a:srgbClr val="8D8D8D"/>
                </a:solidFill>
                <a:latin typeface="Verdana"/>
                <a:ea typeface="Verdana"/>
                <a:cs typeface="Verdana"/>
                <a:sym typeface="Verdana"/>
              </a:defRPr>
            </a:lvl7pPr>
            <a:lvl8pPr marL="0" marR="0" lvl="7" indent="0" algn="r" rtl="0">
              <a:spcBef>
                <a:spcPts val="0"/>
              </a:spcBef>
              <a:buNone/>
              <a:defRPr sz="500">
                <a:solidFill>
                  <a:srgbClr val="8D8D8D"/>
                </a:solidFill>
                <a:latin typeface="Verdana"/>
                <a:ea typeface="Verdana"/>
                <a:cs typeface="Verdana"/>
                <a:sym typeface="Verdana"/>
              </a:defRPr>
            </a:lvl8pPr>
            <a:lvl9pPr marL="0" marR="0" lvl="8" indent="0" algn="r" rtl="0">
              <a:spcBef>
                <a:spcPts val="0"/>
              </a:spcBef>
              <a:buNone/>
              <a:defRPr sz="500">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
              <a:t>‹#›</a:t>
            </a:fld>
            <a:endParaRPr/>
          </a:p>
        </p:txBody>
      </p:sp>
      <p:pic>
        <p:nvPicPr>
          <p:cNvPr id="477" name="Google Shape;477;p37"/>
          <p:cNvPicPr preferRelativeResize="0"/>
          <p:nvPr/>
        </p:nvPicPr>
        <p:blipFill rotWithShape="1">
          <a:blip r:embed="rId2">
            <a:alphaModFix/>
          </a:blip>
          <a:srcRect/>
          <a:stretch/>
        </p:blipFill>
        <p:spPr>
          <a:xfrm>
            <a:off x="8265946" y="4850818"/>
            <a:ext cx="507264" cy="132579"/>
          </a:xfrm>
          <a:prstGeom prst="rect">
            <a:avLst/>
          </a:prstGeom>
          <a:noFill/>
          <a:ln>
            <a:noFill/>
          </a:ln>
        </p:spPr>
      </p:pic>
      <p:sp>
        <p:nvSpPr>
          <p:cNvPr id="478" name="Google Shape;478;p37"/>
          <p:cNvSpPr>
            <a:spLocks noGrp="1"/>
          </p:cNvSpPr>
          <p:nvPr>
            <p:ph type="pic" idx="2"/>
          </p:nvPr>
        </p:nvSpPr>
        <p:spPr>
          <a:xfrm>
            <a:off x="93518" y="384569"/>
            <a:ext cx="2101200" cy="334290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79" name="Google Shape;479;p37"/>
          <p:cNvSpPr>
            <a:spLocks noGrp="1"/>
          </p:cNvSpPr>
          <p:nvPr>
            <p:ph type="pic" idx="3"/>
          </p:nvPr>
        </p:nvSpPr>
        <p:spPr>
          <a:xfrm>
            <a:off x="2294069" y="1511419"/>
            <a:ext cx="3309000" cy="221610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80" name="Google Shape;480;p37"/>
          <p:cNvSpPr>
            <a:spLocks noGrp="1"/>
          </p:cNvSpPr>
          <p:nvPr>
            <p:ph type="pic" idx="4"/>
          </p:nvPr>
        </p:nvSpPr>
        <p:spPr>
          <a:xfrm>
            <a:off x="2294069" y="384569"/>
            <a:ext cx="1147200" cy="101910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81" name="Google Shape;481;p37"/>
          <p:cNvSpPr>
            <a:spLocks noGrp="1"/>
          </p:cNvSpPr>
          <p:nvPr>
            <p:ph type="pic" idx="5"/>
          </p:nvPr>
        </p:nvSpPr>
        <p:spPr>
          <a:xfrm>
            <a:off x="5702738" y="384569"/>
            <a:ext cx="1566000" cy="214590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82" name="Google Shape;482;p37"/>
          <p:cNvSpPr>
            <a:spLocks noGrp="1"/>
          </p:cNvSpPr>
          <p:nvPr>
            <p:ph type="pic" idx="6"/>
          </p:nvPr>
        </p:nvSpPr>
        <p:spPr>
          <a:xfrm>
            <a:off x="7368155" y="1511419"/>
            <a:ext cx="1679700" cy="101910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83" name="Google Shape;483;p37"/>
          <p:cNvSpPr>
            <a:spLocks noGrp="1"/>
          </p:cNvSpPr>
          <p:nvPr>
            <p:ph type="pic" idx="7"/>
          </p:nvPr>
        </p:nvSpPr>
        <p:spPr>
          <a:xfrm>
            <a:off x="7368155" y="384569"/>
            <a:ext cx="1679700" cy="101910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84" name="Google Shape;484;p37"/>
          <p:cNvSpPr>
            <a:spLocks noGrp="1"/>
          </p:cNvSpPr>
          <p:nvPr>
            <p:ph type="pic" idx="8"/>
          </p:nvPr>
        </p:nvSpPr>
        <p:spPr>
          <a:xfrm>
            <a:off x="3540771" y="384569"/>
            <a:ext cx="2062500" cy="101910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85" name="Google Shape;485;p37"/>
          <p:cNvSpPr>
            <a:spLocks noGrp="1"/>
          </p:cNvSpPr>
          <p:nvPr>
            <p:ph type="pic" idx="9"/>
          </p:nvPr>
        </p:nvSpPr>
        <p:spPr>
          <a:xfrm>
            <a:off x="5702738" y="2638268"/>
            <a:ext cx="3345000" cy="108930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86" name="Google Shape;486;p37"/>
          <p:cNvSpPr txBox="1">
            <a:spLocks noGrp="1"/>
          </p:cNvSpPr>
          <p:nvPr>
            <p:ph type="body" idx="1"/>
          </p:nvPr>
        </p:nvSpPr>
        <p:spPr>
          <a:xfrm>
            <a:off x="628650" y="3809570"/>
            <a:ext cx="7886700" cy="1016700"/>
          </a:xfrm>
          <a:prstGeom prst="rect">
            <a:avLst/>
          </a:prstGeom>
          <a:noFill/>
          <a:ln>
            <a:noFill/>
          </a:ln>
        </p:spPr>
        <p:txBody>
          <a:bodyPr spcFirstLastPara="1" wrap="square" lIns="68575" tIns="34275" rIns="68575" bIns="34275" anchor="t" anchorCtr="0">
            <a:noAutofit/>
          </a:bodyPr>
          <a:lstStyle>
            <a:lvl1pPr marL="457200" marR="0" lvl="0" indent="-336550" algn="l" rtl="0">
              <a:lnSpc>
                <a:spcPct val="90000"/>
              </a:lnSpc>
              <a:spcBef>
                <a:spcPts val="800"/>
              </a:spcBef>
              <a:spcAft>
                <a:spcPts val="0"/>
              </a:spcAft>
              <a:buClr>
                <a:srgbClr val="333333"/>
              </a:buClr>
              <a:buSzPts val="1700"/>
              <a:buFont typeface="Arial"/>
              <a:buChar char="•"/>
              <a:defRPr sz="1700" b="0" i="0" u="none" strike="noStrike" cap="none">
                <a:solidFill>
                  <a:srgbClr val="333333"/>
                </a:solidFill>
                <a:latin typeface="Verdana"/>
                <a:ea typeface="Verdana"/>
                <a:cs typeface="Verdana"/>
                <a:sym typeface="Verdana"/>
              </a:defRPr>
            </a:lvl1pPr>
            <a:lvl2pPr marL="914400" marR="0" lvl="1"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2pPr>
            <a:lvl3pPr marL="1371600" marR="0" lvl="2" indent="-298450" algn="l" rtl="0">
              <a:lnSpc>
                <a:spcPct val="90000"/>
              </a:lnSpc>
              <a:spcBef>
                <a:spcPts val="400"/>
              </a:spcBef>
              <a:spcAft>
                <a:spcPts val="0"/>
              </a:spcAft>
              <a:buClr>
                <a:srgbClr val="333333"/>
              </a:buClr>
              <a:buSzPts val="1100"/>
              <a:buFont typeface="Arial"/>
              <a:buChar char="•"/>
              <a:defRPr sz="11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87" name="Google Shape;487;p37"/>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 sz="900">
                <a:solidFill>
                  <a:srgbClr val="8D8D8D"/>
                </a:solidFill>
                <a:latin typeface="Verdana"/>
                <a:ea typeface="Verdana"/>
                <a:cs typeface="Verdana"/>
                <a:sym typeface="Verdana"/>
              </a:rPr>
              <a:t>‹#›</a:t>
            </a:fld>
            <a:endParaRPr sz="900">
              <a:solidFill>
                <a:srgbClr val="8D8D8D"/>
              </a:solidFill>
              <a:latin typeface="Verdana"/>
              <a:ea typeface="Verdana"/>
              <a:cs typeface="Verdana"/>
              <a:sym typeface="Verdana"/>
            </a:endParaRPr>
          </a:p>
        </p:txBody>
      </p:sp>
      <p:sp>
        <p:nvSpPr>
          <p:cNvPr id="488" name="Google Shape;488;p37"/>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500">
                <a:solidFill>
                  <a:srgbClr val="8D8D8D"/>
                </a:solidFill>
                <a:latin typeface="Verdana"/>
                <a:ea typeface="Verdana"/>
                <a:cs typeface="Verdana"/>
                <a:sym typeface="Verdana"/>
              </a:defRPr>
            </a:lvl1pPr>
            <a:lvl2pPr marR="0" lvl="1"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9pPr>
          </a:lstStyle>
          <a:p>
            <a:endParaRPr/>
          </a:p>
        </p:txBody>
      </p:sp>
      <p:grpSp>
        <p:nvGrpSpPr>
          <p:cNvPr id="489" name="Google Shape;489;p37"/>
          <p:cNvGrpSpPr/>
          <p:nvPr/>
        </p:nvGrpSpPr>
        <p:grpSpPr>
          <a:xfrm>
            <a:off x="0" y="923"/>
            <a:ext cx="9144001" cy="5142577"/>
            <a:chOff x="0" y="1231"/>
            <a:chExt cx="12192001" cy="6856769"/>
          </a:xfrm>
        </p:grpSpPr>
        <p:pic>
          <p:nvPicPr>
            <p:cNvPr id="490" name="Google Shape;490;p37"/>
            <p:cNvPicPr preferRelativeResize="0"/>
            <p:nvPr/>
          </p:nvPicPr>
          <p:blipFill rotWithShape="1">
            <a:blip r:embed="rId3">
              <a:alphaModFix/>
            </a:blip>
            <a:srcRect r="27641"/>
            <a:stretch/>
          </p:blipFill>
          <p:spPr>
            <a:xfrm>
              <a:off x="9104241" y="6339633"/>
              <a:ext cx="3087761" cy="518367"/>
            </a:xfrm>
            <a:prstGeom prst="rect">
              <a:avLst/>
            </a:prstGeom>
            <a:noFill/>
            <a:ln>
              <a:noFill/>
            </a:ln>
          </p:spPr>
        </p:pic>
        <p:pic>
          <p:nvPicPr>
            <p:cNvPr id="491" name="Google Shape;491;p37"/>
            <p:cNvPicPr preferRelativeResize="0"/>
            <p:nvPr/>
          </p:nvPicPr>
          <p:blipFill rotWithShape="1">
            <a:blip r:embed="rId2">
              <a:alphaModFix/>
            </a:blip>
            <a:srcRect/>
            <a:stretch/>
          </p:blipFill>
          <p:spPr>
            <a:xfrm>
              <a:off x="11021261" y="6467757"/>
              <a:ext cx="901799" cy="235697"/>
            </a:xfrm>
            <a:prstGeom prst="rect">
              <a:avLst/>
            </a:prstGeom>
            <a:noFill/>
            <a:ln>
              <a:noFill/>
            </a:ln>
          </p:spPr>
        </p:pic>
        <p:pic>
          <p:nvPicPr>
            <p:cNvPr id="492" name="Google Shape;492;p37"/>
            <p:cNvPicPr preferRelativeResize="0"/>
            <p:nvPr/>
          </p:nvPicPr>
          <p:blipFill rotWithShape="1">
            <a:blip r:embed="rId4">
              <a:alphaModFix/>
            </a:blip>
            <a:srcRect l="59898"/>
            <a:stretch/>
          </p:blipFill>
          <p:spPr>
            <a:xfrm>
              <a:off x="0" y="1231"/>
              <a:ext cx="927102" cy="315566"/>
            </a:xfrm>
            <a:prstGeom prst="rect">
              <a:avLst/>
            </a:prstGeom>
            <a:noFill/>
            <a:ln>
              <a:noFill/>
            </a:ln>
          </p:spPr>
        </p:pic>
      </p:grpSp>
      <p:grpSp>
        <p:nvGrpSpPr>
          <p:cNvPr id="493" name="Google Shape;493;p37"/>
          <p:cNvGrpSpPr/>
          <p:nvPr/>
        </p:nvGrpSpPr>
        <p:grpSpPr>
          <a:xfrm>
            <a:off x="-1" y="901"/>
            <a:ext cx="9144002" cy="5142599"/>
            <a:chOff x="-1" y="1201"/>
            <a:chExt cx="12192002" cy="6856799"/>
          </a:xfrm>
        </p:grpSpPr>
        <p:pic>
          <p:nvPicPr>
            <p:cNvPr id="494" name="Google Shape;494;p37"/>
            <p:cNvPicPr preferRelativeResize="0"/>
            <p:nvPr/>
          </p:nvPicPr>
          <p:blipFill rotWithShape="1">
            <a:blip r:embed="rId5">
              <a:alphaModFix/>
            </a:blip>
            <a:srcRect r="27641"/>
            <a:stretch/>
          </p:blipFill>
          <p:spPr>
            <a:xfrm>
              <a:off x="9104241" y="6339632"/>
              <a:ext cx="3087761" cy="518368"/>
            </a:xfrm>
            <a:prstGeom prst="rect">
              <a:avLst/>
            </a:prstGeom>
            <a:noFill/>
            <a:ln>
              <a:noFill/>
            </a:ln>
          </p:spPr>
        </p:pic>
        <p:pic>
          <p:nvPicPr>
            <p:cNvPr id="495" name="Google Shape;495;p37"/>
            <p:cNvPicPr preferRelativeResize="0"/>
            <p:nvPr/>
          </p:nvPicPr>
          <p:blipFill rotWithShape="1">
            <a:blip r:embed="rId2">
              <a:alphaModFix/>
            </a:blip>
            <a:srcRect/>
            <a:stretch/>
          </p:blipFill>
          <p:spPr>
            <a:xfrm>
              <a:off x="11021261" y="6467757"/>
              <a:ext cx="901799" cy="235697"/>
            </a:xfrm>
            <a:prstGeom prst="rect">
              <a:avLst/>
            </a:prstGeom>
            <a:noFill/>
            <a:ln>
              <a:noFill/>
            </a:ln>
          </p:spPr>
        </p:pic>
        <p:pic>
          <p:nvPicPr>
            <p:cNvPr id="496" name="Google Shape;496;p37"/>
            <p:cNvPicPr preferRelativeResize="0"/>
            <p:nvPr/>
          </p:nvPicPr>
          <p:blipFill rotWithShape="1">
            <a:blip r:embed="rId6">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Dark Bar">
  <p:cSld name="Title Dark Bar">
    <p:spTree>
      <p:nvGrpSpPr>
        <p:cNvPr id="1" name="Shape 497"/>
        <p:cNvGrpSpPr/>
        <p:nvPr/>
      </p:nvGrpSpPr>
      <p:grpSpPr>
        <a:xfrm>
          <a:off x="0" y="0"/>
          <a:ext cx="0" cy="0"/>
          <a:chOff x="0" y="0"/>
          <a:chExt cx="0" cy="0"/>
        </a:xfrm>
      </p:grpSpPr>
      <p:sp>
        <p:nvSpPr>
          <p:cNvPr id="498" name="Google Shape;498;p38"/>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500">
                <a:solidFill>
                  <a:srgbClr val="8D8D8D"/>
                </a:solidFill>
                <a:latin typeface="Verdana"/>
                <a:ea typeface="Verdana"/>
                <a:cs typeface="Verdana"/>
                <a:sym typeface="Verdana"/>
              </a:defRPr>
            </a:lvl1pPr>
            <a:lvl2pPr marL="0" marR="0" lvl="1" indent="0" algn="r" rtl="0">
              <a:spcBef>
                <a:spcPts val="0"/>
              </a:spcBef>
              <a:buNone/>
              <a:defRPr sz="500">
                <a:solidFill>
                  <a:srgbClr val="8D8D8D"/>
                </a:solidFill>
                <a:latin typeface="Verdana"/>
                <a:ea typeface="Verdana"/>
                <a:cs typeface="Verdana"/>
                <a:sym typeface="Verdana"/>
              </a:defRPr>
            </a:lvl2pPr>
            <a:lvl3pPr marL="0" marR="0" lvl="2" indent="0" algn="r" rtl="0">
              <a:spcBef>
                <a:spcPts val="0"/>
              </a:spcBef>
              <a:buNone/>
              <a:defRPr sz="500">
                <a:solidFill>
                  <a:srgbClr val="8D8D8D"/>
                </a:solidFill>
                <a:latin typeface="Verdana"/>
                <a:ea typeface="Verdana"/>
                <a:cs typeface="Verdana"/>
                <a:sym typeface="Verdana"/>
              </a:defRPr>
            </a:lvl3pPr>
            <a:lvl4pPr marL="0" marR="0" lvl="3" indent="0" algn="r" rtl="0">
              <a:spcBef>
                <a:spcPts val="0"/>
              </a:spcBef>
              <a:buNone/>
              <a:defRPr sz="500">
                <a:solidFill>
                  <a:srgbClr val="8D8D8D"/>
                </a:solidFill>
                <a:latin typeface="Verdana"/>
                <a:ea typeface="Verdana"/>
                <a:cs typeface="Verdana"/>
                <a:sym typeface="Verdana"/>
              </a:defRPr>
            </a:lvl4pPr>
            <a:lvl5pPr marL="0" marR="0" lvl="4" indent="0" algn="r" rtl="0">
              <a:spcBef>
                <a:spcPts val="0"/>
              </a:spcBef>
              <a:buNone/>
              <a:defRPr sz="500">
                <a:solidFill>
                  <a:srgbClr val="8D8D8D"/>
                </a:solidFill>
                <a:latin typeface="Verdana"/>
                <a:ea typeface="Verdana"/>
                <a:cs typeface="Verdana"/>
                <a:sym typeface="Verdana"/>
              </a:defRPr>
            </a:lvl5pPr>
            <a:lvl6pPr marL="0" marR="0" lvl="5" indent="0" algn="r" rtl="0">
              <a:spcBef>
                <a:spcPts val="0"/>
              </a:spcBef>
              <a:buNone/>
              <a:defRPr sz="500">
                <a:solidFill>
                  <a:srgbClr val="8D8D8D"/>
                </a:solidFill>
                <a:latin typeface="Verdana"/>
                <a:ea typeface="Verdana"/>
                <a:cs typeface="Verdana"/>
                <a:sym typeface="Verdana"/>
              </a:defRPr>
            </a:lvl6pPr>
            <a:lvl7pPr marL="0" marR="0" lvl="6" indent="0" algn="r" rtl="0">
              <a:spcBef>
                <a:spcPts val="0"/>
              </a:spcBef>
              <a:buNone/>
              <a:defRPr sz="500">
                <a:solidFill>
                  <a:srgbClr val="8D8D8D"/>
                </a:solidFill>
                <a:latin typeface="Verdana"/>
                <a:ea typeface="Verdana"/>
                <a:cs typeface="Verdana"/>
                <a:sym typeface="Verdana"/>
              </a:defRPr>
            </a:lvl7pPr>
            <a:lvl8pPr marL="0" marR="0" lvl="7" indent="0" algn="r" rtl="0">
              <a:spcBef>
                <a:spcPts val="0"/>
              </a:spcBef>
              <a:buNone/>
              <a:defRPr sz="500">
                <a:solidFill>
                  <a:srgbClr val="8D8D8D"/>
                </a:solidFill>
                <a:latin typeface="Verdana"/>
                <a:ea typeface="Verdana"/>
                <a:cs typeface="Verdana"/>
                <a:sym typeface="Verdana"/>
              </a:defRPr>
            </a:lvl8pPr>
            <a:lvl9pPr marL="0" marR="0" lvl="8" indent="0" algn="r" rtl="0">
              <a:spcBef>
                <a:spcPts val="0"/>
              </a:spcBef>
              <a:buNone/>
              <a:defRPr sz="500">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
              <a:t>‹#›</a:t>
            </a:fld>
            <a:endParaRPr/>
          </a:p>
        </p:txBody>
      </p:sp>
      <p:sp>
        <p:nvSpPr>
          <p:cNvPr id="499" name="Google Shape;499;p38"/>
          <p:cNvSpPr/>
          <p:nvPr/>
        </p:nvSpPr>
        <p:spPr>
          <a:xfrm>
            <a:off x="0" y="1707204"/>
            <a:ext cx="9144000" cy="2319900"/>
          </a:xfrm>
          <a:prstGeom prst="rect">
            <a:avLst/>
          </a:prstGeom>
          <a:solidFill>
            <a:srgbClr val="13131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Verdana"/>
              <a:ea typeface="Verdana"/>
              <a:cs typeface="Verdana"/>
              <a:sym typeface="Verdana"/>
            </a:endParaRPr>
          </a:p>
        </p:txBody>
      </p:sp>
      <p:sp>
        <p:nvSpPr>
          <p:cNvPr id="500" name="Google Shape;500;p38"/>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 sz="900">
                <a:solidFill>
                  <a:srgbClr val="8D8D8D"/>
                </a:solidFill>
                <a:latin typeface="Verdana"/>
                <a:ea typeface="Verdana"/>
                <a:cs typeface="Verdana"/>
                <a:sym typeface="Verdana"/>
              </a:rPr>
              <a:t>‹#›</a:t>
            </a:fld>
            <a:endParaRPr sz="900">
              <a:solidFill>
                <a:srgbClr val="8D8D8D"/>
              </a:solidFill>
              <a:latin typeface="Verdana"/>
              <a:ea typeface="Verdana"/>
              <a:cs typeface="Verdana"/>
              <a:sym typeface="Verdana"/>
            </a:endParaRPr>
          </a:p>
        </p:txBody>
      </p:sp>
      <p:sp>
        <p:nvSpPr>
          <p:cNvPr id="501" name="Google Shape;501;p38"/>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500">
                <a:solidFill>
                  <a:srgbClr val="8D8D8D"/>
                </a:solidFill>
                <a:latin typeface="Verdana"/>
                <a:ea typeface="Verdana"/>
                <a:cs typeface="Verdana"/>
                <a:sym typeface="Verdana"/>
              </a:defRPr>
            </a:lvl1pPr>
            <a:lvl2pPr marR="0" lvl="1"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9pPr>
          </a:lstStyle>
          <a:p>
            <a:endParaRPr/>
          </a:p>
        </p:txBody>
      </p:sp>
      <p:sp>
        <p:nvSpPr>
          <p:cNvPr id="502" name="Google Shape;502;p38"/>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rgbClr val="333333"/>
              </a:buClr>
              <a:buSzPts val="2900"/>
              <a:buFont typeface="Verdana"/>
              <a:buNone/>
              <a:defRPr sz="2900" b="0" i="0" u="none" strike="noStrike" cap="none">
                <a:solidFill>
                  <a:srgbClr val="333333"/>
                </a:solidFill>
                <a:latin typeface="Verdana"/>
                <a:ea typeface="Verdana"/>
                <a:cs typeface="Verdana"/>
                <a:sym typeface="Verdana"/>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grpSp>
        <p:nvGrpSpPr>
          <p:cNvPr id="503" name="Google Shape;503;p38"/>
          <p:cNvGrpSpPr/>
          <p:nvPr/>
        </p:nvGrpSpPr>
        <p:grpSpPr>
          <a:xfrm>
            <a:off x="0" y="923"/>
            <a:ext cx="9144001" cy="5142577"/>
            <a:chOff x="0" y="1231"/>
            <a:chExt cx="12192001" cy="6856769"/>
          </a:xfrm>
        </p:grpSpPr>
        <p:pic>
          <p:nvPicPr>
            <p:cNvPr id="504" name="Google Shape;504;p38"/>
            <p:cNvPicPr preferRelativeResize="0"/>
            <p:nvPr/>
          </p:nvPicPr>
          <p:blipFill rotWithShape="1">
            <a:blip r:embed="rId2">
              <a:alphaModFix/>
            </a:blip>
            <a:srcRect r="27641"/>
            <a:stretch/>
          </p:blipFill>
          <p:spPr>
            <a:xfrm>
              <a:off x="9104241" y="6339633"/>
              <a:ext cx="3087761" cy="518367"/>
            </a:xfrm>
            <a:prstGeom prst="rect">
              <a:avLst/>
            </a:prstGeom>
            <a:noFill/>
            <a:ln>
              <a:noFill/>
            </a:ln>
          </p:spPr>
        </p:pic>
        <p:pic>
          <p:nvPicPr>
            <p:cNvPr id="505" name="Google Shape;505;p38"/>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506" name="Google Shape;506;p38"/>
            <p:cNvPicPr preferRelativeResize="0"/>
            <p:nvPr/>
          </p:nvPicPr>
          <p:blipFill rotWithShape="1">
            <a:blip r:embed="rId4">
              <a:alphaModFix/>
            </a:blip>
            <a:srcRect l="59898"/>
            <a:stretch/>
          </p:blipFill>
          <p:spPr>
            <a:xfrm>
              <a:off x="0" y="1231"/>
              <a:ext cx="927102" cy="315566"/>
            </a:xfrm>
            <a:prstGeom prst="rect">
              <a:avLst/>
            </a:prstGeom>
            <a:noFill/>
            <a:ln>
              <a:noFill/>
            </a:ln>
          </p:spPr>
        </p:pic>
      </p:grpSp>
      <p:grpSp>
        <p:nvGrpSpPr>
          <p:cNvPr id="507" name="Google Shape;507;p38"/>
          <p:cNvGrpSpPr/>
          <p:nvPr/>
        </p:nvGrpSpPr>
        <p:grpSpPr>
          <a:xfrm>
            <a:off x="-1" y="901"/>
            <a:ext cx="9144002" cy="5142599"/>
            <a:chOff x="-1" y="1201"/>
            <a:chExt cx="12192002" cy="6856799"/>
          </a:xfrm>
        </p:grpSpPr>
        <p:pic>
          <p:nvPicPr>
            <p:cNvPr id="508" name="Google Shape;508;p38"/>
            <p:cNvPicPr preferRelativeResize="0"/>
            <p:nvPr/>
          </p:nvPicPr>
          <p:blipFill rotWithShape="1">
            <a:blip r:embed="rId5">
              <a:alphaModFix/>
            </a:blip>
            <a:srcRect r="27641"/>
            <a:stretch/>
          </p:blipFill>
          <p:spPr>
            <a:xfrm>
              <a:off x="9104241" y="6339632"/>
              <a:ext cx="3087761" cy="518368"/>
            </a:xfrm>
            <a:prstGeom prst="rect">
              <a:avLst/>
            </a:prstGeom>
            <a:noFill/>
            <a:ln>
              <a:noFill/>
            </a:ln>
          </p:spPr>
        </p:pic>
        <p:pic>
          <p:nvPicPr>
            <p:cNvPr id="509" name="Google Shape;509;p38"/>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510" name="Google Shape;510;p38"/>
            <p:cNvPicPr preferRelativeResize="0"/>
            <p:nvPr/>
          </p:nvPicPr>
          <p:blipFill rotWithShape="1">
            <a:blip r:embed="rId6">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Video Clip">
  <p:cSld name="Video Clip">
    <p:spTree>
      <p:nvGrpSpPr>
        <p:cNvPr id="1" name="Shape 511"/>
        <p:cNvGrpSpPr/>
        <p:nvPr/>
      </p:nvGrpSpPr>
      <p:grpSpPr>
        <a:xfrm>
          <a:off x="0" y="0"/>
          <a:ext cx="0" cy="0"/>
          <a:chOff x="0" y="0"/>
          <a:chExt cx="0" cy="0"/>
        </a:xfrm>
      </p:grpSpPr>
      <p:sp>
        <p:nvSpPr>
          <p:cNvPr id="512" name="Google Shape;512;p39"/>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500">
                <a:solidFill>
                  <a:srgbClr val="8D8D8D"/>
                </a:solidFill>
                <a:latin typeface="Verdana"/>
                <a:ea typeface="Verdana"/>
                <a:cs typeface="Verdana"/>
                <a:sym typeface="Verdana"/>
              </a:defRPr>
            </a:lvl1pPr>
            <a:lvl2pPr marR="0" lvl="1"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9pPr>
          </a:lstStyle>
          <a:p>
            <a:endParaRPr/>
          </a:p>
        </p:txBody>
      </p:sp>
      <p:sp>
        <p:nvSpPr>
          <p:cNvPr id="513" name="Google Shape;513;p39"/>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500">
                <a:solidFill>
                  <a:srgbClr val="8D8D8D"/>
                </a:solidFill>
                <a:latin typeface="Verdana"/>
                <a:ea typeface="Verdana"/>
                <a:cs typeface="Verdana"/>
                <a:sym typeface="Verdana"/>
              </a:defRPr>
            </a:lvl1pPr>
            <a:lvl2pPr marL="0" marR="0" lvl="1" indent="0" algn="r" rtl="0">
              <a:spcBef>
                <a:spcPts val="0"/>
              </a:spcBef>
              <a:buNone/>
              <a:defRPr sz="500">
                <a:solidFill>
                  <a:srgbClr val="8D8D8D"/>
                </a:solidFill>
                <a:latin typeface="Verdana"/>
                <a:ea typeface="Verdana"/>
                <a:cs typeface="Verdana"/>
                <a:sym typeface="Verdana"/>
              </a:defRPr>
            </a:lvl2pPr>
            <a:lvl3pPr marL="0" marR="0" lvl="2" indent="0" algn="r" rtl="0">
              <a:spcBef>
                <a:spcPts val="0"/>
              </a:spcBef>
              <a:buNone/>
              <a:defRPr sz="500">
                <a:solidFill>
                  <a:srgbClr val="8D8D8D"/>
                </a:solidFill>
                <a:latin typeface="Verdana"/>
                <a:ea typeface="Verdana"/>
                <a:cs typeface="Verdana"/>
                <a:sym typeface="Verdana"/>
              </a:defRPr>
            </a:lvl3pPr>
            <a:lvl4pPr marL="0" marR="0" lvl="3" indent="0" algn="r" rtl="0">
              <a:spcBef>
                <a:spcPts val="0"/>
              </a:spcBef>
              <a:buNone/>
              <a:defRPr sz="500">
                <a:solidFill>
                  <a:srgbClr val="8D8D8D"/>
                </a:solidFill>
                <a:latin typeface="Verdana"/>
                <a:ea typeface="Verdana"/>
                <a:cs typeface="Verdana"/>
                <a:sym typeface="Verdana"/>
              </a:defRPr>
            </a:lvl4pPr>
            <a:lvl5pPr marL="0" marR="0" lvl="4" indent="0" algn="r" rtl="0">
              <a:spcBef>
                <a:spcPts val="0"/>
              </a:spcBef>
              <a:buNone/>
              <a:defRPr sz="500">
                <a:solidFill>
                  <a:srgbClr val="8D8D8D"/>
                </a:solidFill>
                <a:latin typeface="Verdana"/>
                <a:ea typeface="Verdana"/>
                <a:cs typeface="Verdana"/>
                <a:sym typeface="Verdana"/>
              </a:defRPr>
            </a:lvl5pPr>
            <a:lvl6pPr marL="0" marR="0" lvl="5" indent="0" algn="r" rtl="0">
              <a:spcBef>
                <a:spcPts val="0"/>
              </a:spcBef>
              <a:buNone/>
              <a:defRPr sz="500">
                <a:solidFill>
                  <a:srgbClr val="8D8D8D"/>
                </a:solidFill>
                <a:latin typeface="Verdana"/>
                <a:ea typeface="Verdana"/>
                <a:cs typeface="Verdana"/>
                <a:sym typeface="Verdana"/>
              </a:defRPr>
            </a:lvl6pPr>
            <a:lvl7pPr marL="0" marR="0" lvl="6" indent="0" algn="r" rtl="0">
              <a:spcBef>
                <a:spcPts val="0"/>
              </a:spcBef>
              <a:buNone/>
              <a:defRPr sz="500">
                <a:solidFill>
                  <a:srgbClr val="8D8D8D"/>
                </a:solidFill>
                <a:latin typeface="Verdana"/>
                <a:ea typeface="Verdana"/>
                <a:cs typeface="Verdana"/>
                <a:sym typeface="Verdana"/>
              </a:defRPr>
            </a:lvl7pPr>
            <a:lvl8pPr marL="0" marR="0" lvl="7" indent="0" algn="r" rtl="0">
              <a:spcBef>
                <a:spcPts val="0"/>
              </a:spcBef>
              <a:buNone/>
              <a:defRPr sz="500">
                <a:solidFill>
                  <a:srgbClr val="8D8D8D"/>
                </a:solidFill>
                <a:latin typeface="Verdana"/>
                <a:ea typeface="Verdana"/>
                <a:cs typeface="Verdana"/>
                <a:sym typeface="Verdana"/>
              </a:defRPr>
            </a:lvl8pPr>
            <a:lvl9pPr marL="0" marR="0" lvl="8" indent="0" algn="r" rtl="0">
              <a:spcBef>
                <a:spcPts val="0"/>
              </a:spcBef>
              <a:buNone/>
              <a:defRPr sz="500">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
              <a:t>‹#›</a:t>
            </a:fld>
            <a:endParaRPr/>
          </a:p>
        </p:txBody>
      </p:sp>
      <p:sp>
        <p:nvSpPr>
          <p:cNvPr id="514" name="Google Shape;514;p39"/>
          <p:cNvSpPr/>
          <p:nvPr/>
        </p:nvSpPr>
        <p:spPr>
          <a:xfrm>
            <a:off x="3269389" y="525518"/>
            <a:ext cx="5672100" cy="4062000"/>
          </a:xfrm>
          <a:prstGeom prst="rect">
            <a:avLst/>
          </a:prstGeom>
          <a:solidFill>
            <a:schemeClr val="lt1"/>
          </a:solidFill>
          <a:ln w="12700" cap="flat" cmpd="sng">
            <a:solidFill>
              <a:srgbClr val="007B9C"/>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Verdana"/>
              <a:ea typeface="Verdana"/>
              <a:cs typeface="Verdana"/>
              <a:sym typeface="Verdana"/>
            </a:endParaRPr>
          </a:p>
        </p:txBody>
      </p:sp>
      <p:sp>
        <p:nvSpPr>
          <p:cNvPr id="515" name="Google Shape;515;p39"/>
          <p:cNvSpPr>
            <a:spLocks noGrp="1"/>
          </p:cNvSpPr>
          <p:nvPr>
            <p:ph type="media" idx="2"/>
          </p:nvPr>
        </p:nvSpPr>
        <p:spPr>
          <a:xfrm>
            <a:off x="3269595" y="524881"/>
            <a:ext cx="5671200" cy="4063200"/>
          </a:xfrm>
          <a:prstGeom prst="rect">
            <a:avLst/>
          </a:prstGeom>
          <a:noFill/>
          <a:ln>
            <a:noFill/>
          </a:ln>
        </p:spPr>
        <p:txBody>
          <a:bodyPr spcFirstLastPara="1" wrap="square" lIns="68575" tIns="34275" rIns="68575" bIns="34275" anchor="t" anchorCtr="0">
            <a:noAutofit/>
          </a:bodyPr>
          <a:lstStyle>
            <a:lvl1pPr marR="0" lvl="0" algn="ctr" rtl="0">
              <a:lnSpc>
                <a:spcPct val="90000"/>
              </a:lnSpc>
              <a:spcBef>
                <a:spcPts val="800"/>
              </a:spcBef>
              <a:spcAft>
                <a:spcPts val="0"/>
              </a:spcAft>
              <a:buClr>
                <a:srgbClr val="333333"/>
              </a:buClr>
              <a:buSzPts val="3000"/>
              <a:buFont typeface="Arial"/>
              <a:buNone/>
              <a:defRPr sz="30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516" name="Google Shape;516;p39"/>
          <p:cNvSpPr txBox="1">
            <a:spLocks noGrp="1"/>
          </p:cNvSpPr>
          <p:nvPr>
            <p:ph type="body" idx="1"/>
          </p:nvPr>
        </p:nvSpPr>
        <p:spPr>
          <a:xfrm>
            <a:off x="386182" y="1459039"/>
            <a:ext cx="2720100" cy="21111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800"/>
              </a:spcBef>
              <a:spcAft>
                <a:spcPts val="0"/>
              </a:spcAft>
              <a:buClr>
                <a:srgbClr val="333333"/>
              </a:buClr>
              <a:buSzPts val="1500"/>
              <a:buFont typeface="Arial"/>
              <a:buNone/>
              <a:defRPr sz="1500" b="0" i="0" u="none" strike="noStrike" cap="none">
                <a:solidFill>
                  <a:srgbClr val="333333"/>
                </a:solidFill>
                <a:latin typeface="Verdana"/>
                <a:ea typeface="Verdana"/>
                <a:cs typeface="Verdana"/>
                <a:sym typeface="Verdana"/>
              </a:defRPr>
            </a:lvl1pPr>
            <a:lvl2pPr marL="914400" marR="0" lvl="1" indent="-228600" algn="l" rtl="0">
              <a:lnSpc>
                <a:spcPct val="90000"/>
              </a:lnSpc>
              <a:spcBef>
                <a:spcPts val="400"/>
              </a:spcBef>
              <a:spcAft>
                <a:spcPts val="0"/>
              </a:spcAft>
              <a:buClr>
                <a:srgbClr val="333333"/>
              </a:buClr>
              <a:buSzPts val="1800"/>
              <a:buFont typeface="Arial"/>
              <a:buNone/>
              <a:defRPr sz="1800" b="0" i="0" u="none" strike="noStrike" cap="none">
                <a:solidFill>
                  <a:srgbClr val="333333"/>
                </a:solidFill>
                <a:latin typeface="Verdana"/>
                <a:ea typeface="Verdana"/>
                <a:cs typeface="Verdana"/>
                <a:sym typeface="Verdana"/>
              </a:defRPr>
            </a:lvl2pPr>
            <a:lvl3pPr marL="1371600" marR="0" lvl="2" indent="-228600" algn="l" rtl="0">
              <a:lnSpc>
                <a:spcPct val="90000"/>
              </a:lnSpc>
              <a:spcBef>
                <a:spcPts val="400"/>
              </a:spcBef>
              <a:spcAft>
                <a:spcPts val="0"/>
              </a:spcAft>
              <a:buClr>
                <a:srgbClr val="333333"/>
              </a:buClr>
              <a:buSzPts val="1500"/>
              <a:buFont typeface="Arial"/>
              <a:buNone/>
              <a:defRPr sz="1500" b="0" i="0" u="none" strike="noStrike" cap="none">
                <a:solidFill>
                  <a:srgbClr val="333333"/>
                </a:solidFill>
                <a:latin typeface="Verdana"/>
                <a:ea typeface="Verdana"/>
                <a:cs typeface="Verdana"/>
                <a:sym typeface="Verdana"/>
              </a:defRPr>
            </a:lvl3pPr>
            <a:lvl4pPr marL="1828800" marR="0" lvl="3" indent="-228600" algn="l" rtl="0">
              <a:lnSpc>
                <a:spcPct val="90000"/>
              </a:lnSpc>
              <a:spcBef>
                <a:spcPts val="400"/>
              </a:spcBef>
              <a:spcAft>
                <a:spcPts val="0"/>
              </a:spcAft>
              <a:buClr>
                <a:srgbClr val="333333"/>
              </a:buClr>
              <a:buSzPts val="1400"/>
              <a:buFont typeface="Arial"/>
              <a:buNone/>
              <a:defRPr sz="1400" b="0" i="0" u="none" strike="noStrike" cap="none">
                <a:solidFill>
                  <a:srgbClr val="333333"/>
                </a:solidFill>
                <a:latin typeface="Verdana"/>
                <a:ea typeface="Verdana"/>
                <a:cs typeface="Verdana"/>
                <a:sym typeface="Verdana"/>
              </a:defRPr>
            </a:lvl4pPr>
            <a:lvl5pPr marL="2286000" marR="0" lvl="4" indent="-228600" algn="l" rtl="0">
              <a:lnSpc>
                <a:spcPct val="90000"/>
              </a:lnSpc>
              <a:spcBef>
                <a:spcPts val="400"/>
              </a:spcBef>
              <a:spcAft>
                <a:spcPts val="0"/>
              </a:spcAft>
              <a:buClr>
                <a:srgbClr val="333333"/>
              </a:buClr>
              <a:buSzPts val="1400"/>
              <a:buFont typeface="Arial"/>
              <a:buNone/>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517" name="Google Shape;517;p39"/>
          <p:cNvSpPr/>
          <p:nvPr/>
        </p:nvSpPr>
        <p:spPr>
          <a:xfrm>
            <a:off x="3269389" y="524924"/>
            <a:ext cx="5671500" cy="4062900"/>
          </a:xfrm>
          <a:prstGeom prst="rect">
            <a:avLst/>
          </a:prstGeom>
          <a:noFill/>
          <a:ln w="12700" cap="flat" cmpd="sng">
            <a:solidFill>
              <a:srgbClr val="51515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Verdana"/>
              <a:ea typeface="Verdana"/>
              <a:cs typeface="Verdana"/>
              <a:sym typeface="Verdana"/>
            </a:endParaRPr>
          </a:p>
        </p:txBody>
      </p:sp>
      <p:sp>
        <p:nvSpPr>
          <p:cNvPr id="518" name="Google Shape;518;p39"/>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 sz="900">
                <a:solidFill>
                  <a:srgbClr val="8D8D8D"/>
                </a:solidFill>
                <a:latin typeface="Verdana"/>
                <a:ea typeface="Verdana"/>
                <a:cs typeface="Verdana"/>
                <a:sym typeface="Verdana"/>
              </a:rPr>
              <a:t>‹#›</a:t>
            </a:fld>
            <a:endParaRPr sz="900">
              <a:solidFill>
                <a:srgbClr val="8D8D8D"/>
              </a:solidFill>
              <a:latin typeface="Verdana"/>
              <a:ea typeface="Verdana"/>
              <a:cs typeface="Verdana"/>
              <a:sym typeface="Verdana"/>
            </a:endParaRPr>
          </a:p>
        </p:txBody>
      </p:sp>
      <p:grpSp>
        <p:nvGrpSpPr>
          <p:cNvPr id="519" name="Google Shape;519;p39"/>
          <p:cNvGrpSpPr/>
          <p:nvPr/>
        </p:nvGrpSpPr>
        <p:grpSpPr>
          <a:xfrm>
            <a:off x="0" y="923"/>
            <a:ext cx="9144001" cy="5142577"/>
            <a:chOff x="0" y="1231"/>
            <a:chExt cx="12192001" cy="6856769"/>
          </a:xfrm>
        </p:grpSpPr>
        <p:pic>
          <p:nvPicPr>
            <p:cNvPr id="520" name="Google Shape;520;p39"/>
            <p:cNvPicPr preferRelativeResize="0"/>
            <p:nvPr/>
          </p:nvPicPr>
          <p:blipFill rotWithShape="1">
            <a:blip r:embed="rId2">
              <a:alphaModFix/>
            </a:blip>
            <a:srcRect r="27641"/>
            <a:stretch/>
          </p:blipFill>
          <p:spPr>
            <a:xfrm>
              <a:off x="9104241" y="6339633"/>
              <a:ext cx="3087761" cy="518367"/>
            </a:xfrm>
            <a:prstGeom prst="rect">
              <a:avLst/>
            </a:prstGeom>
            <a:noFill/>
            <a:ln>
              <a:noFill/>
            </a:ln>
          </p:spPr>
        </p:pic>
        <p:pic>
          <p:nvPicPr>
            <p:cNvPr id="521" name="Google Shape;521;p39"/>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522" name="Google Shape;522;p39"/>
            <p:cNvPicPr preferRelativeResize="0"/>
            <p:nvPr/>
          </p:nvPicPr>
          <p:blipFill rotWithShape="1">
            <a:blip r:embed="rId4">
              <a:alphaModFix/>
            </a:blip>
            <a:srcRect l="59898"/>
            <a:stretch/>
          </p:blipFill>
          <p:spPr>
            <a:xfrm>
              <a:off x="0" y="1231"/>
              <a:ext cx="927102" cy="315566"/>
            </a:xfrm>
            <a:prstGeom prst="rect">
              <a:avLst/>
            </a:prstGeom>
            <a:noFill/>
            <a:ln>
              <a:noFill/>
            </a:ln>
          </p:spPr>
        </p:pic>
      </p:grpSp>
      <p:grpSp>
        <p:nvGrpSpPr>
          <p:cNvPr id="523" name="Google Shape;523;p39"/>
          <p:cNvGrpSpPr/>
          <p:nvPr/>
        </p:nvGrpSpPr>
        <p:grpSpPr>
          <a:xfrm>
            <a:off x="-1" y="901"/>
            <a:ext cx="9144002" cy="5142599"/>
            <a:chOff x="-1" y="1201"/>
            <a:chExt cx="12192002" cy="6856799"/>
          </a:xfrm>
        </p:grpSpPr>
        <p:pic>
          <p:nvPicPr>
            <p:cNvPr id="524" name="Google Shape;524;p39"/>
            <p:cNvPicPr preferRelativeResize="0"/>
            <p:nvPr/>
          </p:nvPicPr>
          <p:blipFill rotWithShape="1">
            <a:blip r:embed="rId5">
              <a:alphaModFix/>
            </a:blip>
            <a:srcRect r="27641"/>
            <a:stretch/>
          </p:blipFill>
          <p:spPr>
            <a:xfrm>
              <a:off x="9104241" y="6339632"/>
              <a:ext cx="3087761" cy="518368"/>
            </a:xfrm>
            <a:prstGeom prst="rect">
              <a:avLst/>
            </a:prstGeom>
            <a:noFill/>
            <a:ln>
              <a:noFill/>
            </a:ln>
          </p:spPr>
        </p:pic>
        <p:pic>
          <p:nvPicPr>
            <p:cNvPr id="525" name="Google Shape;525;p39"/>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526" name="Google Shape;526;p39"/>
            <p:cNvPicPr preferRelativeResize="0"/>
            <p:nvPr/>
          </p:nvPicPr>
          <p:blipFill rotWithShape="1">
            <a:blip r:embed="rId6">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527"/>
        <p:cNvGrpSpPr/>
        <p:nvPr/>
      </p:nvGrpSpPr>
      <p:grpSpPr>
        <a:xfrm>
          <a:off x="0" y="0"/>
          <a:ext cx="0" cy="0"/>
          <a:chOff x="0" y="0"/>
          <a:chExt cx="0" cy="0"/>
        </a:xfrm>
      </p:grpSpPr>
      <p:sp>
        <p:nvSpPr>
          <p:cNvPr id="528" name="Google Shape;528;p40"/>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500">
                <a:solidFill>
                  <a:srgbClr val="8D8D8D"/>
                </a:solidFill>
                <a:latin typeface="Verdana"/>
                <a:ea typeface="Verdana"/>
                <a:cs typeface="Verdana"/>
                <a:sym typeface="Verdana"/>
              </a:defRPr>
            </a:lvl1pPr>
            <a:lvl2pPr marL="0" marR="0" lvl="1" indent="0" algn="r" rtl="0">
              <a:spcBef>
                <a:spcPts val="0"/>
              </a:spcBef>
              <a:buNone/>
              <a:defRPr sz="500">
                <a:solidFill>
                  <a:srgbClr val="8D8D8D"/>
                </a:solidFill>
                <a:latin typeface="Verdana"/>
                <a:ea typeface="Verdana"/>
                <a:cs typeface="Verdana"/>
                <a:sym typeface="Verdana"/>
              </a:defRPr>
            </a:lvl2pPr>
            <a:lvl3pPr marL="0" marR="0" lvl="2" indent="0" algn="r" rtl="0">
              <a:spcBef>
                <a:spcPts val="0"/>
              </a:spcBef>
              <a:buNone/>
              <a:defRPr sz="500">
                <a:solidFill>
                  <a:srgbClr val="8D8D8D"/>
                </a:solidFill>
                <a:latin typeface="Verdana"/>
                <a:ea typeface="Verdana"/>
                <a:cs typeface="Verdana"/>
                <a:sym typeface="Verdana"/>
              </a:defRPr>
            </a:lvl3pPr>
            <a:lvl4pPr marL="0" marR="0" lvl="3" indent="0" algn="r" rtl="0">
              <a:spcBef>
                <a:spcPts val="0"/>
              </a:spcBef>
              <a:buNone/>
              <a:defRPr sz="500">
                <a:solidFill>
                  <a:srgbClr val="8D8D8D"/>
                </a:solidFill>
                <a:latin typeface="Verdana"/>
                <a:ea typeface="Verdana"/>
                <a:cs typeface="Verdana"/>
                <a:sym typeface="Verdana"/>
              </a:defRPr>
            </a:lvl4pPr>
            <a:lvl5pPr marL="0" marR="0" lvl="4" indent="0" algn="r" rtl="0">
              <a:spcBef>
                <a:spcPts val="0"/>
              </a:spcBef>
              <a:buNone/>
              <a:defRPr sz="500">
                <a:solidFill>
                  <a:srgbClr val="8D8D8D"/>
                </a:solidFill>
                <a:latin typeface="Verdana"/>
                <a:ea typeface="Verdana"/>
                <a:cs typeface="Verdana"/>
                <a:sym typeface="Verdana"/>
              </a:defRPr>
            </a:lvl5pPr>
            <a:lvl6pPr marL="0" marR="0" lvl="5" indent="0" algn="r" rtl="0">
              <a:spcBef>
                <a:spcPts val="0"/>
              </a:spcBef>
              <a:buNone/>
              <a:defRPr sz="500">
                <a:solidFill>
                  <a:srgbClr val="8D8D8D"/>
                </a:solidFill>
                <a:latin typeface="Verdana"/>
                <a:ea typeface="Verdana"/>
                <a:cs typeface="Verdana"/>
                <a:sym typeface="Verdana"/>
              </a:defRPr>
            </a:lvl6pPr>
            <a:lvl7pPr marL="0" marR="0" lvl="6" indent="0" algn="r" rtl="0">
              <a:spcBef>
                <a:spcPts val="0"/>
              </a:spcBef>
              <a:buNone/>
              <a:defRPr sz="500">
                <a:solidFill>
                  <a:srgbClr val="8D8D8D"/>
                </a:solidFill>
                <a:latin typeface="Verdana"/>
                <a:ea typeface="Verdana"/>
                <a:cs typeface="Verdana"/>
                <a:sym typeface="Verdana"/>
              </a:defRPr>
            </a:lvl7pPr>
            <a:lvl8pPr marL="0" marR="0" lvl="7" indent="0" algn="r" rtl="0">
              <a:spcBef>
                <a:spcPts val="0"/>
              </a:spcBef>
              <a:buNone/>
              <a:defRPr sz="500">
                <a:solidFill>
                  <a:srgbClr val="8D8D8D"/>
                </a:solidFill>
                <a:latin typeface="Verdana"/>
                <a:ea typeface="Verdana"/>
                <a:cs typeface="Verdana"/>
                <a:sym typeface="Verdana"/>
              </a:defRPr>
            </a:lvl8pPr>
            <a:lvl9pPr marL="0" marR="0" lvl="8" indent="0" algn="r" rtl="0">
              <a:spcBef>
                <a:spcPts val="0"/>
              </a:spcBef>
              <a:buNone/>
              <a:defRPr sz="500">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
              <a:t>‹#›</a:t>
            </a:fld>
            <a:endParaRPr/>
          </a:p>
        </p:txBody>
      </p:sp>
      <p:sp>
        <p:nvSpPr>
          <p:cNvPr id="529" name="Google Shape;529;p40"/>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500">
                <a:solidFill>
                  <a:srgbClr val="8D8D8D"/>
                </a:solidFill>
                <a:latin typeface="Verdana"/>
                <a:ea typeface="Verdana"/>
                <a:cs typeface="Verdana"/>
                <a:sym typeface="Verdana"/>
              </a:defRPr>
            </a:lvl1pPr>
            <a:lvl2pPr marR="0" lvl="1"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9pPr>
          </a:lstStyle>
          <a:p>
            <a:endParaRPr/>
          </a:p>
        </p:txBody>
      </p:sp>
      <p:pic>
        <p:nvPicPr>
          <p:cNvPr id="530" name="Google Shape;530;p40"/>
          <p:cNvPicPr preferRelativeResize="0"/>
          <p:nvPr/>
        </p:nvPicPr>
        <p:blipFill rotWithShape="1">
          <a:blip r:embed="rId2">
            <a:alphaModFix/>
          </a:blip>
          <a:srcRect l="1553" t="3030" r="1349" b="2567"/>
          <a:stretch/>
        </p:blipFill>
        <p:spPr>
          <a:xfrm>
            <a:off x="0" y="-1"/>
            <a:ext cx="9143999" cy="514350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ue Divide">
  <p:cSld name="Blue Divide">
    <p:spTree>
      <p:nvGrpSpPr>
        <p:cNvPr id="1" name="Shape 29"/>
        <p:cNvGrpSpPr/>
        <p:nvPr/>
      </p:nvGrpSpPr>
      <p:grpSpPr>
        <a:xfrm>
          <a:off x="0" y="0"/>
          <a:ext cx="0" cy="0"/>
          <a:chOff x="0" y="0"/>
          <a:chExt cx="0" cy="0"/>
        </a:xfrm>
      </p:grpSpPr>
      <p:sp>
        <p:nvSpPr>
          <p:cNvPr id="30" name="Google Shape;30;p5"/>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500">
                <a:solidFill>
                  <a:srgbClr val="8D8D8D"/>
                </a:solidFill>
                <a:latin typeface="Verdana"/>
                <a:ea typeface="Verdana"/>
                <a:cs typeface="Verdana"/>
                <a:sym typeface="Verdana"/>
              </a:defRPr>
            </a:lvl1pPr>
            <a:lvl2pPr marR="0" lvl="1"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9pPr>
          </a:lstStyle>
          <a:p>
            <a:endParaRPr/>
          </a:p>
        </p:txBody>
      </p:sp>
      <p:sp>
        <p:nvSpPr>
          <p:cNvPr id="31" name="Google Shape;31;p5"/>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500">
                <a:solidFill>
                  <a:srgbClr val="8D8D8D"/>
                </a:solidFill>
                <a:latin typeface="Verdana"/>
                <a:ea typeface="Verdana"/>
                <a:cs typeface="Verdana"/>
                <a:sym typeface="Verdana"/>
              </a:defRPr>
            </a:lvl1pPr>
            <a:lvl2pPr marL="0" marR="0" lvl="1" indent="0" algn="r" rtl="0">
              <a:spcBef>
                <a:spcPts val="0"/>
              </a:spcBef>
              <a:buNone/>
              <a:defRPr sz="500">
                <a:solidFill>
                  <a:srgbClr val="8D8D8D"/>
                </a:solidFill>
                <a:latin typeface="Verdana"/>
                <a:ea typeface="Verdana"/>
                <a:cs typeface="Verdana"/>
                <a:sym typeface="Verdana"/>
              </a:defRPr>
            </a:lvl2pPr>
            <a:lvl3pPr marL="0" marR="0" lvl="2" indent="0" algn="r" rtl="0">
              <a:spcBef>
                <a:spcPts val="0"/>
              </a:spcBef>
              <a:buNone/>
              <a:defRPr sz="500">
                <a:solidFill>
                  <a:srgbClr val="8D8D8D"/>
                </a:solidFill>
                <a:latin typeface="Verdana"/>
                <a:ea typeface="Verdana"/>
                <a:cs typeface="Verdana"/>
                <a:sym typeface="Verdana"/>
              </a:defRPr>
            </a:lvl3pPr>
            <a:lvl4pPr marL="0" marR="0" lvl="3" indent="0" algn="r" rtl="0">
              <a:spcBef>
                <a:spcPts val="0"/>
              </a:spcBef>
              <a:buNone/>
              <a:defRPr sz="500">
                <a:solidFill>
                  <a:srgbClr val="8D8D8D"/>
                </a:solidFill>
                <a:latin typeface="Verdana"/>
                <a:ea typeface="Verdana"/>
                <a:cs typeface="Verdana"/>
                <a:sym typeface="Verdana"/>
              </a:defRPr>
            </a:lvl4pPr>
            <a:lvl5pPr marL="0" marR="0" lvl="4" indent="0" algn="r" rtl="0">
              <a:spcBef>
                <a:spcPts val="0"/>
              </a:spcBef>
              <a:buNone/>
              <a:defRPr sz="500">
                <a:solidFill>
                  <a:srgbClr val="8D8D8D"/>
                </a:solidFill>
                <a:latin typeface="Verdana"/>
                <a:ea typeface="Verdana"/>
                <a:cs typeface="Verdana"/>
                <a:sym typeface="Verdana"/>
              </a:defRPr>
            </a:lvl5pPr>
            <a:lvl6pPr marL="0" marR="0" lvl="5" indent="0" algn="r" rtl="0">
              <a:spcBef>
                <a:spcPts val="0"/>
              </a:spcBef>
              <a:buNone/>
              <a:defRPr sz="500">
                <a:solidFill>
                  <a:srgbClr val="8D8D8D"/>
                </a:solidFill>
                <a:latin typeface="Verdana"/>
                <a:ea typeface="Verdana"/>
                <a:cs typeface="Verdana"/>
                <a:sym typeface="Verdana"/>
              </a:defRPr>
            </a:lvl6pPr>
            <a:lvl7pPr marL="0" marR="0" lvl="6" indent="0" algn="r" rtl="0">
              <a:spcBef>
                <a:spcPts val="0"/>
              </a:spcBef>
              <a:buNone/>
              <a:defRPr sz="500">
                <a:solidFill>
                  <a:srgbClr val="8D8D8D"/>
                </a:solidFill>
                <a:latin typeface="Verdana"/>
                <a:ea typeface="Verdana"/>
                <a:cs typeface="Verdana"/>
                <a:sym typeface="Verdana"/>
              </a:defRPr>
            </a:lvl7pPr>
            <a:lvl8pPr marL="0" marR="0" lvl="7" indent="0" algn="r" rtl="0">
              <a:spcBef>
                <a:spcPts val="0"/>
              </a:spcBef>
              <a:buNone/>
              <a:defRPr sz="500">
                <a:solidFill>
                  <a:srgbClr val="8D8D8D"/>
                </a:solidFill>
                <a:latin typeface="Verdana"/>
                <a:ea typeface="Verdana"/>
                <a:cs typeface="Verdana"/>
                <a:sym typeface="Verdana"/>
              </a:defRPr>
            </a:lvl8pPr>
            <a:lvl9pPr marL="0" marR="0" lvl="8" indent="0" algn="r" rtl="0">
              <a:spcBef>
                <a:spcPts val="0"/>
              </a:spcBef>
              <a:buNone/>
              <a:defRPr sz="500">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
              <a:t>‹#›</a:t>
            </a:fld>
            <a:endParaRPr/>
          </a:p>
        </p:txBody>
      </p:sp>
      <p:grpSp>
        <p:nvGrpSpPr>
          <p:cNvPr id="32" name="Google Shape;32;p5"/>
          <p:cNvGrpSpPr/>
          <p:nvPr/>
        </p:nvGrpSpPr>
        <p:grpSpPr>
          <a:xfrm>
            <a:off x="4425599" y="0"/>
            <a:ext cx="4718402" cy="5143501"/>
            <a:chOff x="5900799" y="0"/>
            <a:chExt cx="6291203" cy="6858002"/>
          </a:xfrm>
        </p:grpSpPr>
        <p:pic>
          <p:nvPicPr>
            <p:cNvPr id="33" name="Google Shape;33;p5"/>
            <p:cNvPicPr preferRelativeResize="0"/>
            <p:nvPr/>
          </p:nvPicPr>
          <p:blipFill rotWithShape="1">
            <a:blip r:embed="rId2">
              <a:alphaModFix/>
            </a:blip>
            <a:srcRect r="19126"/>
            <a:stretch/>
          </p:blipFill>
          <p:spPr>
            <a:xfrm>
              <a:off x="5900799" y="0"/>
              <a:ext cx="6291203" cy="6858002"/>
            </a:xfrm>
            <a:prstGeom prst="rect">
              <a:avLst/>
            </a:prstGeom>
            <a:noFill/>
            <a:ln>
              <a:noFill/>
            </a:ln>
          </p:spPr>
        </p:pic>
        <p:pic>
          <p:nvPicPr>
            <p:cNvPr id="34" name="Google Shape;34;p5"/>
            <p:cNvPicPr preferRelativeResize="0"/>
            <p:nvPr/>
          </p:nvPicPr>
          <p:blipFill rotWithShape="1">
            <a:blip r:embed="rId3">
              <a:alphaModFix/>
            </a:blip>
            <a:srcRect/>
            <a:stretch/>
          </p:blipFill>
          <p:spPr>
            <a:xfrm>
              <a:off x="11021261" y="6467757"/>
              <a:ext cx="901799" cy="235697"/>
            </a:xfrm>
            <a:prstGeom prst="rect">
              <a:avLst/>
            </a:prstGeom>
            <a:noFill/>
            <a:ln>
              <a:noFill/>
            </a:ln>
          </p:spPr>
        </p:pic>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lide with Title" type="tx">
  <p:cSld name="TITLE_AND_BODY">
    <p:spTree>
      <p:nvGrpSpPr>
        <p:cNvPr id="1" name="Shape 531"/>
        <p:cNvGrpSpPr/>
        <p:nvPr/>
      </p:nvGrpSpPr>
      <p:grpSpPr>
        <a:xfrm>
          <a:off x="0" y="0"/>
          <a:ext cx="0" cy="0"/>
          <a:chOff x="0" y="0"/>
          <a:chExt cx="0" cy="0"/>
        </a:xfrm>
      </p:grpSpPr>
      <p:sp>
        <p:nvSpPr>
          <p:cNvPr id="532" name="Google Shape;532;p41"/>
          <p:cNvSpPr txBox="1">
            <a:spLocks noGrp="1"/>
          </p:cNvSpPr>
          <p:nvPr>
            <p:ph type="body" idx="1"/>
          </p:nvPr>
        </p:nvSpPr>
        <p:spPr>
          <a:xfrm>
            <a:off x="404341" y="148505"/>
            <a:ext cx="8478000" cy="543900"/>
          </a:xfrm>
          <a:prstGeom prst="rect">
            <a:avLst/>
          </a:prstGeom>
          <a:noFill/>
          <a:ln>
            <a:noFill/>
          </a:ln>
        </p:spPr>
        <p:txBody>
          <a:bodyPr spcFirstLastPara="1" wrap="square" lIns="19050" tIns="19050" rIns="19050" bIns="19050" anchor="ctr" anchorCtr="0">
            <a:noAutofit/>
          </a:bodyPr>
          <a:lstStyle>
            <a:lvl1pPr marL="457200" marR="0" lvl="0" indent="-228600" algn="l" rtl="0">
              <a:lnSpc>
                <a:spcPct val="100000"/>
              </a:lnSpc>
              <a:spcBef>
                <a:spcPts val="0"/>
              </a:spcBef>
              <a:spcAft>
                <a:spcPts val="0"/>
              </a:spcAft>
              <a:buClr>
                <a:srgbClr val="000000"/>
              </a:buClr>
              <a:buSzPts val="1800"/>
              <a:buFont typeface="Open Sans Light"/>
              <a:buNone/>
              <a:defRPr sz="1800" b="0" i="0" u="none" strike="noStrike" cap="none">
                <a:solidFill>
                  <a:srgbClr val="000000"/>
                </a:solidFill>
                <a:latin typeface="Open Sans Light"/>
                <a:ea typeface="Open Sans Light"/>
                <a:cs typeface="Open Sans Light"/>
                <a:sym typeface="Open Sans Light"/>
              </a:defRPr>
            </a:lvl1pPr>
            <a:lvl2pPr marL="914400" marR="0" lvl="1" indent="-228600" algn="ctr" rtl="0">
              <a:lnSpc>
                <a:spcPct val="100000"/>
              </a:lnSpc>
              <a:spcBef>
                <a:spcPts val="0"/>
              </a:spcBef>
              <a:spcAft>
                <a:spcPts val="0"/>
              </a:spcAft>
              <a:buClr>
                <a:srgbClr val="000000"/>
              </a:buClr>
              <a:buSzPts val="1700"/>
              <a:buFont typeface="Helvetica Neue Light"/>
              <a:buNone/>
              <a:defRPr sz="1700" b="0" i="0" u="none" strike="noStrike" cap="none">
                <a:solidFill>
                  <a:srgbClr val="000000"/>
                </a:solidFill>
                <a:latin typeface="Helvetica Neue Light"/>
                <a:ea typeface="Helvetica Neue Light"/>
                <a:cs typeface="Helvetica Neue Light"/>
                <a:sym typeface="Helvetica Neue Light"/>
              </a:defRPr>
            </a:lvl2pPr>
            <a:lvl3pPr marL="1371600" marR="0" lvl="2" indent="-228600" algn="ctr" rtl="0">
              <a:lnSpc>
                <a:spcPct val="100000"/>
              </a:lnSpc>
              <a:spcBef>
                <a:spcPts val="0"/>
              </a:spcBef>
              <a:spcAft>
                <a:spcPts val="0"/>
              </a:spcAft>
              <a:buClr>
                <a:srgbClr val="000000"/>
              </a:buClr>
              <a:buSzPts val="1700"/>
              <a:buFont typeface="Helvetica Neue Light"/>
              <a:buNone/>
              <a:defRPr sz="1700" b="0" i="0" u="none" strike="noStrike" cap="none">
                <a:solidFill>
                  <a:srgbClr val="000000"/>
                </a:solidFill>
                <a:latin typeface="Helvetica Neue Light"/>
                <a:ea typeface="Helvetica Neue Light"/>
                <a:cs typeface="Helvetica Neue Light"/>
                <a:sym typeface="Helvetica Neue Light"/>
              </a:defRPr>
            </a:lvl3pPr>
            <a:lvl4pPr marL="1828800" marR="0" lvl="3" indent="-228600" algn="ctr" rtl="0">
              <a:lnSpc>
                <a:spcPct val="100000"/>
              </a:lnSpc>
              <a:spcBef>
                <a:spcPts val="0"/>
              </a:spcBef>
              <a:spcAft>
                <a:spcPts val="0"/>
              </a:spcAft>
              <a:buClr>
                <a:srgbClr val="000000"/>
              </a:buClr>
              <a:buSzPts val="1700"/>
              <a:buFont typeface="Helvetica Neue Light"/>
              <a:buNone/>
              <a:defRPr sz="1700" b="0" i="0" u="none" strike="noStrike" cap="none">
                <a:solidFill>
                  <a:srgbClr val="000000"/>
                </a:solidFill>
                <a:latin typeface="Helvetica Neue Light"/>
                <a:ea typeface="Helvetica Neue Light"/>
                <a:cs typeface="Helvetica Neue Light"/>
                <a:sym typeface="Helvetica Neue Light"/>
              </a:defRPr>
            </a:lvl4pPr>
            <a:lvl5pPr marL="2286000" marR="0" lvl="4" indent="-228600" algn="ctr" rtl="0">
              <a:lnSpc>
                <a:spcPct val="100000"/>
              </a:lnSpc>
              <a:spcBef>
                <a:spcPts val="0"/>
              </a:spcBef>
              <a:spcAft>
                <a:spcPts val="0"/>
              </a:spcAft>
              <a:buClr>
                <a:srgbClr val="000000"/>
              </a:buClr>
              <a:buSzPts val="1700"/>
              <a:buFont typeface="Helvetica Neue Light"/>
              <a:buNone/>
              <a:defRPr sz="1700" b="0" i="0" u="none" strike="noStrike" cap="none">
                <a:solidFill>
                  <a:srgbClr val="000000"/>
                </a:solidFill>
                <a:latin typeface="Helvetica Neue Light"/>
                <a:ea typeface="Helvetica Neue Light"/>
                <a:cs typeface="Helvetica Neue Light"/>
                <a:sym typeface="Helvetica Neue Light"/>
              </a:defRPr>
            </a:lvl5pPr>
            <a:lvl6pPr marL="2743200" marR="0" lvl="5" indent="-228600" algn="ctr" rtl="0">
              <a:lnSpc>
                <a:spcPct val="100000"/>
              </a:lnSpc>
              <a:spcBef>
                <a:spcPts val="0"/>
              </a:spcBef>
              <a:spcAft>
                <a:spcPts val="0"/>
              </a:spcAft>
              <a:buClr>
                <a:srgbClr val="000000"/>
              </a:buClr>
              <a:buSzPts val="1700"/>
              <a:buFont typeface="Helvetica Neue Light"/>
              <a:buNone/>
              <a:defRPr sz="1700" b="0" i="0" u="none" strike="noStrike" cap="none">
                <a:solidFill>
                  <a:srgbClr val="000000"/>
                </a:solidFill>
                <a:latin typeface="Helvetica Neue Light"/>
                <a:ea typeface="Helvetica Neue Light"/>
                <a:cs typeface="Helvetica Neue Light"/>
                <a:sym typeface="Helvetica Neue Light"/>
              </a:defRPr>
            </a:lvl6pPr>
            <a:lvl7pPr marL="3200400" marR="0" lvl="6" indent="-228600" algn="ctr" rtl="0">
              <a:lnSpc>
                <a:spcPct val="100000"/>
              </a:lnSpc>
              <a:spcBef>
                <a:spcPts val="0"/>
              </a:spcBef>
              <a:spcAft>
                <a:spcPts val="0"/>
              </a:spcAft>
              <a:buClr>
                <a:srgbClr val="000000"/>
              </a:buClr>
              <a:buSzPts val="1700"/>
              <a:buFont typeface="Helvetica Neue Light"/>
              <a:buNone/>
              <a:defRPr sz="1700" b="0" i="0" u="none" strike="noStrike" cap="none">
                <a:solidFill>
                  <a:srgbClr val="000000"/>
                </a:solidFill>
                <a:latin typeface="Helvetica Neue Light"/>
                <a:ea typeface="Helvetica Neue Light"/>
                <a:cs typeface="Helvetica Neue Light"/>
                <a:sym typeface="Helvetica Neue Light"/>
              </a:defRPr>
            </a:lvl7pPr>
            <a:lvl8pPr marL="3657600" marR="0" lvl="7" indent="-228600" algn="ctr" rtl="0">
              <a:lnSpc>
                <a:spcPct val="100000"/>
              </a:lnSpc>
              <a:spcBef>
                <a:spcPts val="0"/>
              </a:spcBef>
              <a:spcAft>
                <a:spcPts val="0"/>
              </a:spcAft>
              <a:buClr>
                <a:srgbClr val="000000"/>
              </a:buClr>
              <a:buSzPts val="1700"/>
              <a:buFont typeface="Helvetica Neue Light"/>
              <a:buNone/>
              <a:defRPr sz="1700" b="0" i="0" u="none" strike="noStrike" cap="none">
                <a:solidFill>
                  <a:srgbClr val="000000"/>
                </a:solidFill>
                <a:latin typeface="Helvetica Neue Light"/>
                <a:ea typeface="Helvetica Neue Light"/>
                <a:cs typeface="Helvetica Neue Light"/>
                <a:sym typeface="Helvetica Neue Light"/>
              </a:defRPr>
            </a:lvl8pPr>
            <a:lvl9pPr marL="4114800" marR="0" lvl="8" indent="-228600" algn="ctr" rtl="0">
              <a:lnSpc>
                <a:spcPct val="100000"/>
              </a:lnSpc>
              <a:spcBef>
                <a:spcPts val="0"/>
              </a:spcBef>
              <a:spcAft>
                <a:spcPts val="0"/>
              </a:spcAft>
              <a:buClr>
                <a:srgbClr val="000000"/>
              </a:buClr>
              <a:buSzPts val="1700"/>
              <a:buFont typeface="Helvetica Neue Light"/>
              <a:buNone/>
              <a:defRPr sz="17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533" name="Google Shape;533;p41"/>
          <p:cNvSpPr txBox="1">
            <a:spLocks noGrp="1"/>
          </p:cNvSpPr>
          <p:nvPr>
            <p:ph type="sldNum" idx="12"/>
          </p:nvPr>
        </p:nvSpPr>
        <p:spPr>
          <a:xfrm>
            <a:off x="115896" y="4781416"/>
            <a:ext cx="151500" cy="1668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333E85"/>
              </a:buClr>
              <a:buSzPts val="800"/>
              <a:buFont typeface="Open Sans Light"/>
              <a:buNone/>
              <a:defRPr sz="800" b="0" i="0" u="none" strike="noStrike" cap="none">
                <a:solidFill>
                  <a:srgbClr val="333E85"/>
                </a:solidFill>
                <a:latin typeface="Open Sans Light"/>
                <a:ea typeface="Open Sans Light"/>
                <a:cs typeface="Open Sans Light"/>
                <a:sym typeface="Open Sans Light"/>
              </a:defRPr>
            </a:lvl1pPr>
            <a:lvl2pPr marL="0" marR="0" lvl="1" indent="0" algn="ctr" rtl="0">
              <a:lnSpc>
                <a:spcPct val="100000"/>
              </a:lnSpc>
              <a:spcBef>
                <a:spcPts val="0"/>
              </a:spcBef>
              <a:spcAft>
                <a:spcPts val="0"/>
              </a:spcAft>
              <a:buClr>
                <a:srgbClr val="333E85"/>
              </a:buClr>
              <a:buSzPts val="800"/>
              <a:buFont typeface="Open Sans Light"/>
              <a:buNone/>
              <a:defRPr sz="800" b="0" i="0" u="none" strike="noStrike" cap="none">
                <a:solidFill>
                  <a:srgbClr val="333E85"/>
                </a:solidFill>
                <a:latin typeface="Open Sans Light"/>
                <a:ea typeface="Open Sans Light"/>
                <a:cs typeface="Open Sans Light"/>
                <a:sym typeface="Open Sans Light"/>
              </a:defRPr>
            </a:lvl2pPr>
            <a:lvl3pPr marL="0" marR="0" lvl="2" indent="0" algn="ctr" rtl="0">
              <a:lnSpc>
                <a:spcPct val="100000"/>
              </a:lnSpc>
              <a:spcBef>
                <a:spcPts val="0"/>
              </a:spcBef>
              <a:spcAft>
                <a:spcPts val="0"/>
              </a:spcAft>
              <a:buClr>
                <a:srgbClr val="333E85"/>
              </a:buClr>
              <a:buSzPts val="800"/>
              <a:buFont typeface="Open Sans Light"/>
              <a:buNone/>
              <a:defRPr sz="800" b="0" i="0" u="none" strike="noStrike" cap="none">
                <a:solidFill>
                  <a:srgbClr val="333E85"/>
                </a:solidFill>
                <a:latin typeface="Open Sans Light"/>
                <a:ea typeface="Open Sans Light"/>
                <a:cs typeface="Open Sans Light"/>
                <a:sym typeface="Open Sans Light"/>
              </a:defRPr>
            </a:lvl3pPr>
            <a:lvl4pPr marL="0" marR="0" lvl="3" indent="0" algn="ctr" rtl="0">
              <a:lnSpc>
                <a:spcPct val="100000"/>
              </a:lnSpc>
              <a:spcBef>
                <a:spcPts val="0"/>
              </a:spcBef>
              <a:spcAft>
                <a:spcPts val="0"/>
              </a:spcAft>
              <a:buClr>
                <a:srgbClr val="333E85"/>
              </a:buClr>
              <a:buSzPts val="800"/>
              <a:buFont typeface="Open Sans Light"/>
              <a:buNone/>
              <a:defRPr sz="800" b="0" i="0" u="none" strike="noStrike" cap="none">
                <a:solidFill>
                  <a:srgbClr val="333E85"/>
                </a:solidFill>
                <a:latin typeface="Open Sans Light"/>
                <a:ea typeface="Open Sans Light"/>
                <a:cs typeface="Open Sans Light"/>
                <a:sym typeface="Open Sans Light"/>
              </a:defRPr>
            </a:lvl4pPr>
            <a:lvl5pPr marL="0" marR="0" lvl="4" indent="0" algn="ctr" rtl="0">
              <a:lnSpc>
                <a:spcPct val="100000"/>
              </a:lnSpc>
              <a:spcBef>
                <a:spcPts val="0"/>
              </a:spcBef>
              <a:spcAft>
                <a:spcPts val="0"/>
              </a:spcAft>
              <a:buClr>
                <a:srgbClr val="333E85"/>
              </a:buClr>
              <a:buSzPts val="800"/>
              <a:buFont typeface="Open Sans Light"/>
              <a:buNone/>
              <a:defRPr sz="800" b="0" i="0" u="none" strike="noStrike" cap="none">
                <a:solidFill>
                  <a:srgbClr val="333E85"/>
                </a:solidFill>
                <a:latin typeface="Open Sans Light"/>
                <a:ea typeface="Open Sans Light"/>
                <a:cs typeface="Open Sans Light"/>
                <a:sym typeface="Open Sans Light"/>
              </a:defRPr>
            </a:lvl5pPr>
            <a:lvl6pPr marL="0" marR="0" lvl="5" indent="0" algn="ctr" rtl="0">
              <a:lnSpc>
                <a:spcPct val="100000"/>
              </a:lnSpc>
              <a:spcBef>
                <a:spcPts val="0"/>
              </a:spcBef>
              <a:spcAft>
                <a:spcPts val="0"/>
              </a:spcAft>
              <a:buClr>
                <a:srgbClr val="333E85"/>
              </a:buClr>
              <a:buSzPts val="800"/>
              <a:buFont typeface="Open Sans Light"/>
              <a:buNone/>
              <a:defRPr sz="800" b="0" i="0" u="none" strike="noStrike" cap="none">
                <a:solidFill>
                  <a:srgbClr val="333E85"/>
                </a:solidFill>
                <a:latin typeface="Open Sans Light"/>
                <a:ea typeface="Open Sans Light"/>
                <a:cs typeface="Open Sans Light"/>
                <a:sym typeface="Open Sans Light"/>
              </a:defRPr>
            </a:lvl6pPr>
            <a:lvl7pPr marL="0" marR="0" lvl="6" indent="0" algn="ctr" rtl="0">
              <a:lnSpc>
                <a:spcPct val="100000"/>
              </a:lnSpc>
              <a:spcBef>
                <a:spcPts val="0"/>
              </a:spcBef>
              <a:spcAft>
                <a:spcPts val="0"/>
              </a:spcAft>
              <a:buClr>
                <a:srgbClr val="333E85"/>
              </a:buClr>
              <a:buSzPts val="800"/>
              <a:buFont typeface="Open Sans Light"/>
              <a:buNone/>
              <a:defRPr sz="800" b="0" i="0" u="none" strike="noStrike" cap="none">
                <a:solidFill>
                  <a:srgbClr val="333E85"/>
                </a:solidFill>
                <a:latin typeface="Open Sans Light"/>
                <a:ea typeface="Open Sans Light"/>
                <a:cs typeface="Open Sans Light"/>
                <a:sym typeface="Open Sans Light"/>
              </a:defRPr>
            </a:lvl7pPr>
            <a:lvl8pPr marL="0" marR="0" lvl="7" indent="0" algn="ctr" rtl="0">
              <a:lnSpc>
                <a:spcPct val="100000"/>
              </a:lnSpc>
              <a:spcBef>
                <a:spcPts val="0"/>
              </a:spcBef>
              <a:spcAft>
                <a:spcPts val="0"/>
              </a:spcAft>
              <a:buClr>
                <a:srgbClr val="333E85"/>
              </a:buClr>
              <a:buSzPts val="800"/>
              <a:buFont typeface="Open Sans Light"/>
              <a:buNone/>
              <a:defRPr sz="800" b="0" i="0" u="none" strike="noStrike" cap="none">
                <a:solidFill>
                  <a:srgbClr val="333E85"/>
                </a:solidFill>
                <a:latin typeface="Open Sans Light"/>
                <a:ea typeface="Open Sans Light"/>
                <a:cs typeface="Open Sans Light"/>
                <a:sym typeface="Open Sans Light"/>
              </a:defRPr>
            </a:lvl8pPr>
            <a:lvl9pPr marL="0" marR="0" lvl="8" indent="0" algn="ctr" rtl="0">
              <a:lnSpc>
                <a:spcPct val="100000"/>
              </a:lnSpc>
              <a:spcBef>
                <a:spcPts val="0"/>
              </a:spcBef>
              <a:spcAft>
                <a:spcPts val="0"/>
              </a:spcAft>
              <a:buClr>
                <a:srgbClr val="333E85"/>
              </a:buClr>
              <a:buSzPts val="800"/>
              <a:buFont typeface="Open Sans Light"/>
              <a:buNone/>
              <a:defRPr sz="800" b="0" i="0" u="none" strike="noStrike" cap="none">
                <a:solidFill>
                  <a:srgbClr val="333E85"/>
                </a:solidFill>
                <a:latin typeface="Open Sans Light"/>
                <a:ea typeface="Open Sans Light"/>
                <a:cs typeface="Open Sans Light"/>
                <a:sym typeface="Open Sans Light"/>
              </a:defRPr>
            </a:lvl9pPr>
          </a:lstStyle>
          <a:p>
            <a:pPr marL="0" lvl="0" indent="0" algn="ctr" rtl="0">
              <a:spcBef>
                <a:spcPts val="0"/>
              </a:spcBef>
              <a:spcAft>
                <a:spcPts val="0"/>
              </a:spcAft>
              <a:buNone/>
            </a:pPr>
            <a:fld id="{00000000-1234-1234-1234-123412341234}" type="slidenum">
              <a:rPr lang="en"/>
              <a:t>‹#›</a:t>
            </a:fld>
            <a:endParaRPr sz="500">
              <a:solidFill>
                <a:srgbClr val="8D8D8D"/>
              </a:solidFill>
              <a:latin typeface="Verdana"/>
              <a:ea typeface="Verdana"/>
              <a:cs typeface="Verdana"/>
              <a:sym typeface="Verdana"/>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534"/>
        <p:cNvGrpSpPr/>
        <p:nvPr/>
      </p:nvGrpSpPr>
      <p:grpSpPr>
        <a:xfrm>
          <a:off x="0" y="0"/>
          <a:ext cx="0" cy="0"/>
          <a:chOff x="0" y="0"/>
          <a:chExt cx="0" cy="0"/>
        </a:xfrm>
      </p:grpSpPr>
      <p:sp>
        <p:nvSpPr>
          <p:cNvPr id="535" name="Google Shape;535;p42"/>
          <p:cNvSpPr txBox="1">
            <a:spLocks noGrp="1"/>
          </p:cNvSpPr>
          <p:nvPr>
            <p:ph type="sldNum" idx="12"/>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D8D8D"/>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D8D8D"/>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D8D8D"/>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D8D8D"/>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D8D8D"/>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D8D8D"/>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D8D8D"/>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D8D8D"/>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D8D8D"/>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536" name="Google Shape;536;p42"/>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rgbClr val="333333"/>
              </a:buClr>
              <a:buSzPts val="2700"/>
              <a:buFont typeface="Verdana"/>
              <a:buNone/>
              <a:defRPr sz="2700" b="0" i="0" u="none" strike="noStrike" cap="none">
                <a:solidFill>
                  <a:srgbClr val="333333"/>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7" name="Google Shape;537;p42"/>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None/>
            </a:pPr>
            <a:fld id="{00000000-1234-1234-1234-123412341234}" type="slidenum">
              <a:rPr lang="en"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grpSp>
        <p:nvGrpSpPr>
          <p:cNvPr id="538" name="Google Shape;538;p42"/>
          <p:cNvGrpSpPr/>
          <p:nvPr/>
        </p:nvGrpSpPr>
        <p:grpSpPr>
          <a:xfrm>
            <a:off x="-16074" y="-16073"/>
            <a:ext cx="6870056" cy="3869680"/>
            <a:chOff x="-21432" y="-21431"/>
            <a:chExt cx="12213432" cy="6879431"/>
          </a:xfrm>
        </p:grpSpPr>
        <p:grpSp>
          <p:nvGrpSpPr>
            <p:cNvPr id="539" name="Google Shape;539;p42"/>
            <p:cNvGrpSpPr/>
            <p:nvPr/>
          </p:nvGrpSpPr>
          <p:grpSpPr>
            <a:xfrm>
              <a:off x="-21432" y="-21431"/>
              <a:ext cx="12213432" cy="6879431"/>
              <a:chOff x="-21432" y="-21431"/>
              <a:chExt cx="12213432" cy="6879431"/>
            </a:xfrm>
          </p:grpSpPr>
          <p:pic>
            <p:nvPicPr>
              <p:cNvPr id="540" name="Google Shape;540;p42"/>
              <p:cNvPicPr preferRelativeResize="0"/>
              <p:nvPr/>
            </p:nvPicPr>
            <p:blipFill rotWithShape="1">
              <a:blip r:embed="rId2">
                <a:alphaModFix/>
              </a:blip>
              <a:srcRect/>
              <a:stretch/>
            </p:blipFill>
            <p:spPr>
              <a:xfrm>
                <a:off x="7924800" y="6339633"/>
                <a:ext cx="4267200" cy="518367"/>
              </a:xfrm>
              <a:prstGeom prst="rect">
                <a:avLst/>
              </a:prstGeom>
              <a:noFill/>
              <a:ln>
                <a:noFill/>
              </a:ln>
            </p:spPr>
          </p:pic>
          <p:pic>
            <p:nvPicPr>
              <p:cNvPr id="541" name="Google Shape;541;p42"/>
              <p:cNvPicPr preferRelativeResize="0"/>
              <p:nvPr/>
            </p:nvPicPr>
            <p:blipFill rotWithShape="1">
              <a:blip r:embed="rId3">
                <a:alphaModFix/>
              </a:blip>
              <a:srcRect/>
              <a:stretch/>
            </p:blipFill>
            <p:spPr>
              <a:xfrm rot="10800000">
                <a:off x="-21432" y="-21431"/>
                <a:ext cx="1148612" cy="337028"/>
              </a:xfrm>
              <a:prstGeom prst="rect">
                <a:avLst/>
              </a:prstGeom>
              <a:noFill/>
              <a:ln>
                <a:noFill/>
              </a:ln>
            </p:spPr>
          </p:pic>
        </p:grpSp>
        <p:pic>
          <p:nvPicPr>
            <p:cNvPr id="542" name="Google Shape;542;p42"/>
            <p:cNvPicPr preferRelativeResize="0"/>
            <p:nvPr/>
          </p:nvPicPr>
          <p:blipFill rotWithShape="1">
            <a:blip r:embed="rId4">
              <a:alphaModFix/>
            </a:blip>
            <a:srcRect/>
            <a:stretch/>
          </p:blipFill>
          <p:spPr>
            <a:xfrm>
              <a:off x="10335401" y="6410899"/>
              <a:ext cx="1680301" cy="425957"/>
            </a:xfrm>
            <a:prstGeom prst="rect">
              <a:avLst/>
            </a:prstGeom>
            <a:noFill/>
            <a:ln>
              <a:noFill/>
            </a:ln>
          </p:spPr>
        </p:pic>
      </p:grpSp>
      <p:grpSp>
        <p:nvGrpSpPr>
          <p:cNvPr id="543" name="Google Shape;543;p42"/>
          <p:cNvGrpSpPr/>
          <p:nvPr/>
        </p:nvGrpSpPr>
        <p:grpSpPr>
          <a:xfrm>
            <a:off x="-21431" y="-16074"/>
            <a:ext cx="6874074" cy="3869681"/>
            <a:chOff x="-28575" y="-21432"/>
            <a:chExt cx="12220575" cy="6879432"/>
          </a:xfrm>
        </p:grpSpPr>
        <p:grpSp>
          <p:nvGrpSpPr>
            <p:cNvPr id="544" name="Google Shape;544;p42"/>
            <p:cNvGrpSpPr/>
            <p:nvPr/>
          </p:nvGrpSpPr>
          <p:grpSpPr>
            <a:xfrm>
              <a:off x="-28575" y="-21432"/>
              <a:ext cx="12220575" cy="6879432"/>
              <a:chOff x="-28575" y="-21432"/>
              <a:chExt cx="12220575" cy="6879432"/>
            </a:xfrm>
          </p:grpSpPr>
          <p:pic>
            <p:nvPicPr>
              <p:cNvPr id="545" name="Google Shape;545;p42"/>
              <p:cNvPicPr preferRelativeResize="0"/>
              <p:nvPr/>
            </p:nvPicPr>
            <p:blipFill rotWithShape="1">
              <a:blip r:embed="rId5">
                <a:alphaModFix/>
              </a:blip>
              <a:srcRect/>
              <a:stretch/>
            </p:blipFill>
            <p:spPr>
              <a:xfrm>
                <a:off x="7924792" y="6339632"/>
                <a:ext cx="4267208" cy="518368"/>
              </a:xfrm>
              <a:prstGeom prst="rect">
                <a:avLst/>
              </a:prstGeom>
              <a:noFill/>
              <a:ln>
                <a:noFill/>
              </a:ln>
            </p:spPr>
          </p:pic>
          <p:pic>
            <p:nvPicPr>
              <p:cNvPr id="546" name="Google Shape;546;p42"/>
              <p:cNvPicPr preferRelativeResize="0"/>
              <p:nvPr/>
            </p:nvPicPr>
            <p:blipFill rotWithShape="1">
              <a:blip r:embed="rId6">
                <a:alphaModFix/>
              </a:blip>
              <a:srcRect/>
              <a:stretch/>
            </p:blipFill>
            <p:spPr>
              <a:xfrm rot="10800000">
                <a:off x="-28575" y="-21432"/>
                <a:ext cx="1155756" cy="337026"/>
              </a:xfrm>
              <a:prstGeom prst="rect">
                <a:avLst/>
              </a:prstGeom>
              <a:noFill/>
              <a:ln>
                <a:noFill/>
              </a:ln>
            </p:spPr>
          </p:pic>
        </p:grpSp>
        <p:pic>
          <p:nvPicPr>
            <p:cNvPr id="547" name="Google Shape;547;p42"/>
            <p:cNvPicPr preferRelativeResize="0"/>
            <p:nvPr/>
          </p:nvPicPr>
          <p:blipFill rotWithShape="1">
            <a:blip r:embed="rId7">
              <a:alphaModFix/>
            </a:blip>
            <a:srcRect/>
            <a:stretch/>
          </p:blipFill>
          <p:spPr>
            <a:xfrm>
              <a:off x="11021261" y="6467757"/>
              <a:ext cx="901799" cy="235697"/>
            </a:xfrm>
            <a:prstGeom prst="rect">
              <a:avLst/>
            </a:prstGeom>
            <a:noFill/>
            <a:ln>
              <a:noFill/>
            </a:ln>
          </p:spPr>
        </p:pic>
      </p:grpSp>
      <p:sp>
        <p:nvSpPr>
          <p:cNvPr id="548" name="Google Shape;548;p42"/>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500" b="0" i="0" u="none" strike="noStrike" cap="none">
                <a:solidFill>
                  <a:srgbClr val="8D8D8D"/>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lide with Title">
  <p:cSld name="Slide with Title">
    <p:spTree>
      <p:nvGrpSpPr>
        <p:cNvPr id="1" name="Shape 549"/>
        <p:cNvGrpSpPr/>
        <p:nvPr/>
      </p:nvGrpSpPr>
      <p:grpSpPr>
        <a:xfrm>
          <a:off x="0" y="0"/>
          <a:ext cx="0" cy="0"/>
          <a:chOff x="0" y="0"/>
          <a:chExt cx="0" cy="0"/>
        </a:xfrm>
      </p:grpSpPr>
      <p:sp>
        <p:nvSpPr>
          <p:cNvPr id="550" name="Google Shape;550;p43"/>
          <p:cNvSpPr/>
          <p:nvPr/>
        </p:nvSpPr>
        <p:spPr>
          <a:xfrm>
            <a:off x="4572000" y="5039339"/>
            <a:ext cx="4572000" cy="104100"/>
          </a:xfrm>
          <a:prstGeom prst="rect">
            <a:avLst/>
          </a:prstGeom>
          <a:solidFill>
            <a:srgbClr val="0078BC"/>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Light"/>
              <a:buNone/>
            </a:pPr>
            <a:endParaRPr sz="1200" b="0" i="0" u="none" strike="noStrike" cap="none">
              <a:solidFill>
                <a:srgbClr val="FFFFFF"/>
              </a:solidFill>
              <a:latin typeface="Helvetica Neue Light"/>
              <a:ea typeface="Helvetica Neue Light"/>
              <a:cs typeface="Helvetica Neue Light"/>
              <a:sym typeface="Helvetica Neue Light"/>
            </a:endParaRPr>
          </a:p>
        </p:txBody>
      </p:sp>
      <p:sp>
        <p:nvSpPr>
          <p:cNvPr id="551" name="Google Shape;551;p43"/>
          <p:cNvSpPr/>
          <p:nvPr/>
        </p:nvSpPr>
        <p:spPr>
          <a:xfrm>
            <a:off x="0" y="5039339"/>
            <a:ext cx="4572000" cy="104100"/>
          </a:xfrm>
          <a:prstGeom prst="rect">
            <a:avLst/>
          </a:prstGeom>
          <a:solidFill>
            <a:srgbClr val="333E85"/>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Light"/>
              <a:buNone/>
            </a:pPr>
            <a:endParaRPr sz="1200" b="0" i="0" u="none" strike="noStrike" cap="none">
              <a:solidFill>
                <a:srgbClr val="FFFFFF"/>
              </a:solidFill>
              <a:latin typeface="Helvetica Neue Light"/>
              <a:ea typeface="Helvetica Neue Light"/>
              <a:cs typeface="Helvetica Neue Light"/>
              <a:sym typeface="Helvetica Neue Light"/>
            </a:endParaRPr>
          </a:p>
        </p:txBody>
      </p:sp>
      <p:sp>
        <p:nvSpPr>
          <p:cNvPr id="552" name="Google Shape;552;p43"/>
          <p:cNvSpPr/>
          <p:nvPr/>
        </p:nvSpPr>
        <p:spPr>
          <a:xfrm>
            <a:off x="0" y="9525"/>
            <a:ext cx="9144000" cy="821700"/>
          </a:xfrm>
          <a:prstGeom prst="rect">
            <a:avLst/>
          </a:prstGeom>
          <a:solidFill>
            <a:srgbClr val="F3F3F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Helvetica Neue Light"/>
              <a:buNone/>
            </a:pPr>
            <a:endParaRPr sz="1200" b="0" i="0" u="none" strike="noStrike" cap="none">
              <a:solidFill>
                <a:srgbClr val="000000"/>
              </a:solidFill>
              <a:latin typeface="Helvetica Neue Light"/>
              <a:ea typeface="Helvetica Neue Light"/>
              <a:cs typeface="Helvetica Neue Light"/>
              <a:sym typeface="Helvetica Neue Light"/>
            </a:endParaRPr>
          </a:p>
        </p:txBody>
      </p:sp>
      <p:cxnSp>
        <p:nvCxnSpPr>
          <p:cNvPr id="553" name="Google Shape;553;p43"/>
          <p:cNvCxnSpPr/>
          <p:nvPr/>
        </p:nvCxnSpPr>
        <p:spPr>
          <a:xfrm>
            <a:off x="0" y="826516"/>
            <a:ext cx="9144000" cy="0"/>
          </a:xfrm>
          <a:prstGeom prst="straightConnector1">
            <a:avLst/>
          </a:prstGeom>
          <a:noFill/>
          <a:ln w="25400" cap="flat" cmpd="sng">
            <a:solidFill>
              <a:srgbClr val="0078BC"/>
            </a:solidFill>
            <a:prstDash val="solid"/>
            <a:miter lim="400000"/>
            <a:headEnd type="none" w="sm" len="sm"/>
            <a:tailEnd type="none" w="sm" len="sm"/>
          </a:ln>
        </p:spPr>
      </p:cxnSp>
      <p:sp>
        <p:nvSpPr>
          <p:cNvPr id="554" name="Google Shape;554;p43"/>
          <p:cNvSpPr txBox="1">
            <a:spLocks noGrp="1"/>
          </p:cNvSpPr>
          <p:nvPr>
            <p:ph type="body" idx="1"/>
          </p:nvPr>
        </p:nvSpPr>
        <p:spPr>
          <a:xfrm>
            <a:off x="404341" y="148505"/>
            <a:ext cx="8478000" cy="543900"/>
          </a:xfrm>
          <a:prstGeom prst="rect">
            <a:avLst/>
          </a:prstGeom>
          <a:noFill/>
          <a:ln>
            <a:noFill/>
          </a:ln>
        </p:spPr>
        <p:txBody>
          <a:bodyPr spcFirstLastPara="1" wrap="square" lIns="19050" tIns="19050" rIns="19050" bIns="19050" anchor="ctr" anchorCtr="0">
            <a:noAutofit/>
          </a:bodyPr>
          <a:lstStyle>
            <a:lvl1pPr marL="457200" lvl="0" indent="-228600" algn="l" rtl="0">
              <a:lnSpc>
                <a:spcPct val="100000"/>
              </a:lnSpc>
              <a:spcBef>
                <a:spcPts val="0"/>
              </a:spcBef>
              <a:spcAft>
                <a:spcPts val="0"/>
              </a:spcAft>
              <a:buClr>
                <a:srgbClr val="000000"/>
              </a:buClr>
              <a:buSzPts val="1800"/>
              <a:buFont typeface="Helvetica Neue"/>
              <a:buNone/>
              <a:defRPr sz="1800">
                <a:latin typeface="Helvetica Neue"/>
                <a:ea typeface="Helvetica Neue"/>
                <a:cs typeface="Helvetica Neue"/>
                <a:sym typeface="Helvetica Neue"/>
              </a:defRPr>
            </a:lvl1pPr>
            <a:lvl2pPr marL="914400" lvl="1" indent="-279400" algn="l" rtl="0">
              <a:lnSpc>
                <a:spcPct val="100000"/>
              </a:lnSpc>
              <a:spcBef>
                <a:spcPts val="2300"/>
              </a:spcBef>
              <a:spcAft>
                <a:spcPts val="0"/>
              </a:spcAft>
              <a:buClr>
                <a:srgbClr val="000000"/>
              </a:buClr>
              <a:buSzPts val="800"/>
              <a:buChar char="•"/>
              <a:defRPr sz="500"/>
            </a:lvl2pPr>
            <a:lvl3pPr marL="1371600" lvl="2" indent="-279400" algn="l" rtl="0">
              <a:lnSpc>
                <a:spcPct val="100000"/>
              </a:lnSpc>
              <a:spcBef>
                <a:spcPts val="2300"/>
              </a:spcBef>
              <a:spcAft>
                <a:spcPts val="0"/>
              </a:spcAft>
              <a:buClr>
                <a:srgbClr val="000000"/>
              </a:buClr>
              <a:buSzPts val="800"/>
              <a:buChar char="•"/>
              <a:defRPr sz="500"/>
            </a:lvl3pPr>
            <a:lvl4pPr marL="1828800" lvl="3" indent="-279400" algn="l" rtl="0">
              <a:lnSpc>
                <a:spcPct val="100000"/>
              </a:lnSpc>
              <a:spcBef>
                <a:spcPts val="2300"/>
              </a:spcBef>
              <a:spcAft>
                <a:spcPts val="0"/>
              </a:spcAft>
              <a:buClr>
                <a:srgbClr val="000000"/>
              </a:buClr>
              <a:buSzPts val="800"/>
              <a:buChar char="•"/>
              <a:defRPr sz="500"/>
            </a:lvl4pPr>
            <a:lvl5pPr marL="2286000" lvl="4" indent="-279400" algn="l" rtl="0">
              <a:lnSpc>
                <a:spcPct val="100000"/>
              </a:lnSpc>
              <a:spcBef>
                <a:spcPts val="2300"/>
              </a:spcBef>
              <a:spcAft>
                <a:spcPts val="0"/>
              </a:spcAft>
              <a:buClr>
                <a:srgbClr val="000000"/>
              </a:buClr>
              <a:buSzPts val="800"/>
              <a:buChar char="•"/>
              <a:defRPr sz="500"/>
            </a:lvl5pPr>
            <a:lvl6pPr marL="2743200" lvl="5" indent="-279400" algn="l" rtl="0">
              <a:lnSpc>
                <a:spcPct val="100000"/>
              </a:lnSpc>
              <a:spcBef>
                <a:spcPts val="2300"/>
              </a:spcBef>
              <a:spcAft>
                <a:spcPts val="0"/>
              </a:spcAft>
              <a:buClr>
                <a:srgbClr val="000000"/>
              </a:buClr>
              <a:buSzPts val="800"/>
              <a:buChar char="•"/>
              <a:defRPr sz="500"/>
            </a:lvl6pPr>
            <a:lvl7pPr marL="3200400" lvl="6" indent="-279400" algn="l" rtl="0">
              <a:lnSpc>
                <a:spcPct val="100000"/>
              </a:lnSpc>
              <a:spcBef>
                <a:spcPts val="2300"/>
              </a:spcBef>
              <a:spcAft>
                <a:spcPts val="0"/>
              </a:spcAft>
              <a:buClr>
                <a:srgbClr val="000000"/>
              </a:buClr>
              <a:buSzPts val="800"/>
              <a:buChar char="•"/>
              <a:defRPr sz="500"/>
            </a:lvl7pPr>
            <a:lvl8pPr marL="3657600" lvl="7" indent="-279400" algn="l" rtl="0">
              <a:lnSpc>
                <a:spcPct val="100000"/>
              </a:lnSpc>
              <a:spcBef>
                <a:spcPts val="2300"/>
              </a:spcBef>
              <a:spcAft>
                <a:spcPts val="0"/>
              </a:spcAft>
              <a:buClr>
                <a:srgbClr val="000000"/>
              </a:buClr>
              <a:buSzPts val="800"/>
              <a:buChar char="•"/>
              <a:defRPr sz="500"/>
            </a:lvl8pPr>
            <a:lvl9pPr marL="4114800" lvl="8" indent="-279400" algn="l" rtl="0">
              <a:lnSpc>
                <a:spcPct val="100000"/>
              </a:lnSpc>
              <a:spcBef>
                <a:spcPts val="2300"/>
              </a:spcBef>
              <a:spcAft>
                <a:spcPts val="0"/>
              </a:spcAft>
              <a:buClr>
                <a:srgbClr val="000000"/>
              </a:buClr>
              <a:buSzPts val="800"/>
              <a:buChar char="•"/>
              <a:defRPr sz="500"/>
            </a:lvl9pPr>
          </a:lstStyle>
          <a:p>
            <a:endParaRPr/>
          </a:p>
        </p:txBody>
      </p:sp>
      <p:sp>
        <p:nvSpPr>
          <p:cNvPr id="555" name="Google Shape;555;p43"/>
          <p:cNvSpPr txBox="1">
            <a:spLocks noGrp="1"/>
          </p:cNvSpPr>
          <p:nvPr>
            <p:ph type="sldNum" idx="12"/>
          </p:nvPr>
        </p:nvSpPr>
        <p:spPr>
          <a:xfrm>
            <a:off x="117292" y="4781416"/>
            <a:ext cx="1488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333E85"/>
              </a:buClr>
              <a:buSzPts val="800"/>
              <a:buFont typeface="Helvetica Neue"/>
              <a:buNone/>
              <a:defRPr sz="800">
                <a:solidFill>
                  <a:srgbClr val="333E85"/>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333E85"/>
              </a:buClr>
              <a:buSzPts val="800"/>
              <a:buFont typeface="Helvetica Neue"/>
              <a:buNone/>
              <a:defRPr sz="800">
                <a:solidFill>
                  <a:srgbClr val="333E85"/>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333E85"/>
              </a:buClr>
              <a:buSzPts val="800"/>
              <a:buFont typeface="Helvetica Neue"/>
              <a:buNone/>
              <a:defRPr sz="800">
                <a:solidFill>
                  <a:srgbClr val="333E85"/>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333E85"/>
              </a:buClr>
              <a:buSzPts val="800"/>
              <a:buFont typeface="Helvetica Neue"/>
              <a:buNone/>
              <a:defRPr sz="800">
                <a:solidFill>
                  <a:srgbClr val="333E85"/>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333E85"/>
              </a:buClr>
              <a:buSzPts val="800"/>
              <a:buFont typeface="Helvetica Neue"/>
              <a:buNone/>
              <a:defRPr sz="800">
                <a:solidFill>
                  <a:srgbClr val="333E85"/>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333E85"/>
              </a:buClr>
              <a:buSzPts val="800"/>
              <a:buFont typeface="Helvetica Neue"/>
              <a:buNone/>
              <a:defRPr sz="800">
                <a:solidFill>
                  <a:srgbClr val="333E85"/>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333E85"/>
              </a:buClr>
              <a:buSzPts val="800"/>
              <a:buFont typeface="Helvetica Neue"/>
              <a:buNone/>
              <a:defRPr sz="800">
                <a:solidFill>
                  <a:srgbClr val="333E85"/>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333E85"/>
              </a:buClr>
              <a:buSzPts val="800"/>
              <a:buFont typeface="Helvetica Neue"/>
              <a:buNone/>
              <a:defRPr sz="800">
                <a:solidFill>
                  <a:srgbClr val="333E85"/>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333E85"/>
              </a:buClr>
              <a:buSzPts val="800"/>
              <a:buFont typeface="Helvetica Neue"/>
              <a:buNone/>
              <a:defRPr sz="800">
                <a:solidFill>
                  <a:srgbClr val="333E85"/>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sz="500">
              <a:solidFill>
                <a:srgbClr val="8D8D8D"/>
              </a:solidFill>
              <a:latin typeface="Verdana"/>
              <a:ea typeface="Verdana"/>
              <a:cs typeface="Verdana"/>
              <a:sym typeface="Verdana"/>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creenshot - RHS Text">
  <p:cSld name="Screenshot - RHS Text">
    <p:spTree>
      <p:nvGrpSpPr>
        <p:cNvPr id="1" name="Shape 556"/>
        <p:cNvGrpSpPr/>
        <p:nvPr/>
      </p:nvGrpSpPr>
      <p:grpSpPr>
        <a:xfrm>
          <a:off x="0" y="0"/>
          <a:ext cx="0" cy="0"/>
          <a:chOff x="0" y="0"/>
          <a:chExt cx="0" cy="0"/>
        </a:xfrm>
      </p:grpSpPr>
      <p:sp>
        <p:nvSpPr>
          <p:cNvPr id="557" name="Google Shape;557;p44"/>
          <p:cNvSpPr/>
          <p:nvPr/>
        </p:nvSpPr>
        <p:spPr>
          <a:xfrm>
            <a:off x="10799" y="9525"/>
            <a:ext cx="9144000" cy="821700"/>
          </a:xfrm>
          <a:prstGeom prst="rect">
            <a:avLst/>
          </a:prstGeom>
          <a:solidFill>
            <a:srgbClr val="F3F3F3"/>
          </a:solidFill>
          <a:ln>
            <a:noFill/>
          </a:ln>
        </p:spPr>
        <p:txBody>
          <a:bodyPr spcFirstLastPara="1" wrap="square" lIns="45725" tIns="45725" rIns="45725" bIns="45725" anchor="ctr" anchorCtr="0">
            <a:noAutofit/>
          </a:bodyPr>
          <a:lstStyle/>
          <a:p>
            <a:pPr marL="0" marR="0" lvl="0" indent="0" algn="ctr" rtl="0">
              <a:lnSpc>
                <a:spcPct val="100000"/>
              </a:lnSpc>
              <a:spcBef>
                <a:spcPts val="0"/>
              </a:spcBef>
              <a:spcAft>
                <a:spcPts val="0"/>
              </a:spcAft>
              <a:buClr>
                <a:srgbClr val="000000"/>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558" name="Google Shape;558;p44"/>
          <p:cNvSpPr/>
          <p:nvPr/>
        </p:nvSpPr>
        <p:spPr>
          <a:xfrm>
            <a:off x="4572000" y="5039339"/>
            <a:ext cx="4572000" cy="104100"/>
          </a:xfrm>
          <a:prstGeom prst="rect">
            <a:avLst/>
          </a:prstGeom>
          <a:solidFill>
            <a:srgbClr val="0078BC"/>
          </a:solidFill>
          <a:ln>
            <a:noFill/>
          </a:ln>
        </p:spPr>
        <p:txBody>
          <a:bodyPr spcFirstLastPara="1" wrap="square" lIns="45725" tIns="45725" rIns="45725" bIns="45725"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cxnSp>
        <p:nvCxnSpPr>
          <p:cNvPr id="559" name="Google Shape;559;p44"/>
          <p:cNvCxnSpPr/>
          <p:nvPr/>
        </p:nvCxnSpPr>
        <p:spPr>
          <a:xfrm>
            <a:off x="0" y="826516"/>
            <a:ext cx="9144000" cy="0"/>
          </a:xfrm>
          <a:prstGeom prst="straightConnector1">
            <a:avLst/>
          </a:prstGeom>
          <a:noFill/>
          <a:ln w="63500" cap="flat" cmpd="sng">
            <a:solidFill>
              <a:srgbClr val="0078BC"/>
            </a:solidFill>
            <a:prstDash val="solid"/>
            <a:miter lim="400000"/>
            <a:headEnd type="none" w="sm" len="sm"/>
            <a:tailEnd type="none" w="sm" len="sm"/>
          </a:ln>
        </p:spPr>
      </p:cxnSp>
      <p:sp>
        <p:nvSpPr>
          <p:cNvPr id="560" name="Google Shape;560;p44"/>
          <p:cNvSpPr/>
          <p:nvPr/>
        </p:nvSpPr>
        <p:spPr>
          <a:xfrm>
            <a:off x="0" y="5039339"/>
            <a:ext cx="4572000" cy="104100"/>
          </a:xfrm>
          <a:prstGeom prst="rect">
            <a:avLst/>
          </a:prstGeom>
          <a:solidFill>
            <a:srgbClr val="333E85"/>
          </a:solidFill>
          <a:ln>
            <a:noFill/>
          </a:ln>
        </p:spPr>
        <p:txBody>
          <a:bodyPr spcFirstLastPara="1" wrap="square" lIns="45725" tIns="45725" rIns="45725" bIns="45725"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61" name="Google Shape;561;p44"/>
          <p:cNvSpPr/>
          <p:nvPr/>
        </p:nvSpPr>
        <p:spPr>
          <a:xfrm>
            <a:off x="6483748" y="843280"/>
            <a:ext cx="2660256" cy="4300236"/>
          </a:xfrm>
          <a:custGeom>
            <a:avLst/>
            <a:gdLst/>
            <a:ahLst/>
            <a:cxnLst/>
            <a:rect l="l" t="t" r="r" b="b"/>
            <a:pathLst>
              <a:path w="21600" h="21600" extrusionOk="0">
                <a:moveTo>
                  <a:pt x="21600" y="0"/>
                </a:moveTo>
                <a:lnTo>
                  <a:pt x="702" y="0"/>
                </a:lnTo>
                <a:lnTo>
                  <a:pt x="702" y="1699"/>
                </a:lnTo>
                <a:lnTo>
                  <a:pt x="0" y="2022"/>
                </a:lnTo>
                <a:lnTo>
                  <a:pt x="820" y="2400"/>
                </a:lnTo>
                <a:lnTo>
                  <a:pt x="820" y="21600"/>
                </a:lnTo>
                <a:lnTo>
                  <a:pt x="21600" y="21600"/>
                </a:lnTo>
                <a:close/>
              </a:path>
            </a:pathLst>
          </a:custGeom>
          <a:solidFill>
            <a:srgbClr val="FFFFFF"/>
          </a:solidFill>
          <a:ln w="25400" cap="flat" cmpd="sng">
            <a:solidFill>
              <a:srgbClr val="CCCCCC"/>
            </a:solidFill>
            <a:prstDash val="solid"/>
            <a:round/>
            <a:headEnd type="none" w="sm" len="sm"/>
            <a:tailEnd type="none" w="sm" len="sm"/>
          </a:ln>
        </p:spPr>
        <p:txBody>
          <a:bodyPr spcFirstLastPara="1" wrap="square" lIns="45725" tIns="45725" rIns="45725" bIns="45725" anchor="t"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562" name="Google Shape;562;p44"/>
          <p:cNvSpPr/>
          <p:nvPr/>
        </p:nvSpPr>
        <p:spPr>
          <a:xfrm>
            <a:off x="4572000" y="5039339"/>
            <a:ext cx="4572000" cy="104100"/>
          </a:xfrm>
          <a:prstGeom prst="rect">
            <a:avLst/>
          </a:prstGeom>
          <a:solidFill>
            <a:srgbClr val="0078BC"/>
          </a:solidFill>
          <a:ln>
            <a:noFill/>
          </a:ln>
        </p:spPr>
        <p:txBody>
          <a:bodyPr spcFirstLastPara="1" wrap="square" lIns="45725" tIns="45725" rIns="45725" bIns="45725"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63" name="Google Shape;563;p44"/>
          <p:cNvSpPr txBox="1">
            <a:spLocks noGrp="1"/>
          </p:cNvSpPr>
          <p:nvPr>
            <p:ph type="title"/>
          </p:nvPr>
        </p:nvSpPr>
        <p:spPr>
          <a:xfrm>
            <a:off x="122400" y="115545"/>
            <a:ext cx="8920800" cy="587700"/>
          </a:xfrm>
          <a:prstGeom prst="rect">
            <a:avLst/>
          </a:prstGeom>
          <a:noFill/>
          <a:ln>
            <a:noFill/>
          </a:ln>
        </p:spPr>
        <p:txBody>
          <a:bodyPr spcFirstLastPara="1" wrap="square" lIns="45725" tIns="45725" rIns="45725" bIns="45725" anchor="ctr" anchorCtr="0">
            <a:noAutofit/>
          </a:bodyPr>
          <a:lstStyle>
            <a:lvl1pPr lvl="0" algn="l" rtl="0">
              <a:lnSpc>
                <a:spcPct val="90000"/>
              </a:lnSpc>
              <a:spcBef>
                <a:spcPts val="0"/>
              </a:spcBef>
              <a:spcAft>
                <a:spcPts val="0"/>
              </a:spcAft>
              <a:buClr>
                <a:srgbClr val="000000"/>
              </a:buClr>
              <a:buSzPts val="2400"/>
              <a:buFont typeface="Helvetica Neue"/>
              <a:buNone/>
              <a:defRPr sz="2400">
                <a:latin typeface="Helvetica Neue"/>
                <a:ea typeface="Helvetica Neue"/>
                <a:cs typeface="Helvetica Neue"/>
                <a:sym typeface="Helvetica Neue"/>
              </a:defRPr>
            </a:lvl1pPr>
            <a:lvl2pPr lvl="1" algn="ctr" rtl="0">
              <a:lnSpc>
                <a:spcPct val="100000"/>
              </a:lnSpc>
              <a:spcBef>
                <a:spcPts val="0"/>
              </a:spcBef>
              <a:spcAft>
                <a:spcPts val="0"/>
              </a:spcAft>
              <a:buClr>
                <a:srgbClr val="000000"/>
              </a:buClr>
              <a:buSzPts val="700"/>
              <a:buNone/>
              <a:defRPr sz="500"/>
            </a:lvl2pPr>
            <a:lvl3pPr lvl="2" algn="ctr" rtl="0">
              <a:lnSpc>
                <a:spcPct val="100000"/>
              </a:lnSpc>
              <a:spcBef>
                <a:spcPts val="0"/>
              </a:spcBef>
              <a:spcAft>
                <a:spcPts val="0"/>
              </a:spcAft>
              <a:buClr>
                <a:srgbClr val="000000"/>
              </a:buClr>
              <a:buSzPts val="700"/>
              <a:buNone/>
              <a:defRPr sz="500"/>
            </a:lvl3pPr>
            <a:lvl4pPr lvl="3" algn="ctr" rtl="0">
              <a:lnSpc>
                <a:spcPct val="100000"/>
              </a:lnSpc>
              <a:spcBef>
                <a:spcPts val="0"/>
              </a:spcBef>
              <a:spcAft>
                <a:spcPts val="0"/>
              </a:spcAft>
              <a:buClr>
                <a:srgbClr val="000000"/>
              </a:buClr>
              <a:buSzPts val="700"/>
              <a:buNone/>
              <a:defRPr sz="500"/>
            </a:lvl4pPr>
            <a:lvl5pPr lvl="4" algn="ctr" rtl="0">
              <a:lnSpc>
                <a:spcPct val="100000"/>
              </a:lnSpc>
              <a:spcBef>
                <a:spcPts val="0"/>
              </a:spcBef>
              <a:spcAft>
                <a:spcPts val="0"/>
              </a:spcAft>
              <a:buClr>
                <a:srgbClr val="000000"/>
              </a:buClr>
              <a:buSzPts val="700"/>
              <a:buNone/>
              <a:defRPr sz="500"/>
            </a:lvl5pPr>
            <a:lvl6pPr lvl="5" algn="ctr" rtl="0">
              <a:lnSpc>
                <a:spcPct val="100000"/>
              </a:lnSpc>
              <a:spcBef>
                <a:spcPts val="0"/>
              </a:spcBef>
              <a:spcAft>
                <a:spcPts val="0"/>
              </a:spcAft>
              <a:buClr>
                <a:srgbClr val="000000"/>
              </a:buClr>
              <a:buSzPts val="700"/>
              <a:buNone/>
              <a:defRPr sz="500"/>
            </a:lvl6pPr>
            <a:lvl7pPr lvl="6" algn="ctr" rtl="0">
              <a:lnSpc>
                <a:spcPct val="100000"/>
              </a:lnSpc>
              <a:spcBef>
                <a:spcPts val="0"/>
              </a:spcBef>
              <a:spcAft>
                <a:spcPts val="0"/>
              </a:spcAft>
              <a:buClr>
                <a:srgbClr val="000000"/>
              </a:buClr>
              <a:buSzPts val="700"/>
              <a:buNone/>
              <a:defRPr sz="500"/>
            </a:lvl7pPr>
            <a:lvl8pPr lvl="7" algn="ctr" rtl="0">
              <a:lnSpc>
                <a:spcPct val="100000"/>
              </a:lnSpc>
              <a:spcBef>
                <a:spcPts val="0"/>
              </a:spcBef>
              <a:spcAft>
                <a:spcPts val="0"/>
              </a:spcAft>
              <a:buClr>
                <a:srgbClr val="000000"/>
              </a:buClr>
              <a:buSzPts val="700"/>
              <a:buNone/>
              <a:defRPr sz="500"/>
            </a:lvl8pPr>
            <a:lvl9pPr lvl="8" algn="ctr" rtl="0">
              <a:lnSpc>
                <a:spcPct val="100000"/>
              </a:lnSpc>
              <a:spcBef>
                <a:spcPts val="0"/>
              </a:spcBef>
              <a:spcAft>
                <a:spcPts val="0"/>
              </a:spcAft>
              <a:buClr>
                <a:srgbClr val="000000"/>
              </a:buClr>
              <a:buSzPts val="700"/>
              <a:buNone/>
              <a:defRPr sz="500"/>
            </a:lvl9pPr>
          </a:lstStyle>
          <a:p>
            <a:endParaRPr/>
          </a:p>
        </p:txBody>
      </p:sp>
      <p:sp>
        <p:nvSpPr>
          <p:cNvPr id="564" name="Google Shape;564;p44"/>
          <p:cNvSpPr txBox="1">
            <a:spLocks noGrp="1"/>
          </p:cNvSpPr>
          <p:nvPr>
            <p:ph type="sldNum" idx="12"/>
          </p:nvPr>
        </p:nvSpPr>
        <p:spPr>
          <a:xfrm>
            <a:off x="8973200" y="4992046"/>
            <a:ext cx="180900" cy="182100"/>
          </a:xfrm>
          <a:prstGeom prst="rect">
            <a:avLst/>
          </a:prstGeom>
          <a:noFill/>
          <a:ln>
            <a:noFill/>
          </a:ln>
        </p:spPr>
        <p:txBody>
          <a:bodyPr spcFirstLastPara="1" wrap="square" lIns="45725" tIns="45725" rIns="45725" bIns="45725" anchor="ctr" anchorCtr="0">
            <a:noAutofit/>
          </a:bodyPr>
          <a:lstStyle>
            <a:lvl1pPr marL="0" marR="0" lvl="0" indent="0" algn="r" rtl="0">
              <a:lnSpc>
                <a:spcPct val="100000"/>
              </a:lnSpc>
              <a:spcBef>
                <a:spcPts val="0"/>
              </a:spcBef>
              <a:spcAft>
                <a:spcPts val="0"/>
              </a:spcAft>
              <a:buClr>
                <a:srgbClr val="FFFFFF"/>
              </a:buClr>
              <a:buSzPts val="600"/>
              <a:buFont typeface="Helvetica Neue"/>
              <a:buNone/>
              <a:defRPr sz="600">
                <a:solidFill>
                  <a:srgbClr val="FFFFFF"/>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FFFFFF"/>
              </a:buClr>
              <a:buSzPts val="600"/>
              <a:buFont typeface="Helvetica Neue"/>
              <a:buNone/>
              <a:defRPr sz="600">
                <a:solidFill>
                  <a:srgbClr val="FFFFFF"/>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FFFFFF"/>
              </a:buClr>
              <a:buSzPts val="600"/>
              <a:buFont typeface="Helvetica Neue"/>
              <a:buNone/>
              <a:defRPr sz="600">
                <a:solidFill>
                  <a:srgbClr val="FFFFFF"/>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FFFFFF"/>
              </a:buClr>
              <a:buSzPts val="600"/>
              <a:buFont typeface="Helvetica Neue"/>
              <a:buNone/>
              <a:defRPr sz="600">
                <a:solidFill>
                  <a:srgbClr val="FFFFFF"/>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FFFFFF"/>
              </a:buClr>
              <a:buSzPts val="600"/>
              <a:buFont typeface="Helvetica Neue"/>
              <a:buNone/>
              <a:defRPr sz="600">
                <a:solidFill>
                  <a:srgbClr val="FFFFFF"/>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FFFFFF"/>
              </a:buClr>
              <a:buSzPts val="600"/>
              <a:buFont typeface="Helvetica Neue"/>
              <a:buNone/>
              <a:defRPr sz="600">
                <a:solidFill>
                  <a:srgbClr val="FFFFFF"/>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FFFFFF"/>
              </a:buClr>
              <a:buSzPts val="600"/>
              <a:buFont typeface="Helvetica Neue"/>
              <a:buNone/>
              <a:defRPr sz="600">
                <a:solidFill>
                  <a:srgbClr val="FFFFFF"/>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FFFFFF"/>
              </a:buClr>
              <a:buSzPts val="600"/>
              <a:buFont typeface="Helvetica Neue"/>
              <a:buNone/>
              <a:defRPr sz="600">
                <a:solidFill>
                  <a:srgbClr val="FFFFFF"/>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FFFFFF"/>
              </a:buClr>
              <a:buSzPts val="600"/>
              <a:buFont typeface="Helvetica Neue"/>
              <a:buNone/>
              <a:defRPr sz="600">
                <a:solidFill>
                  <a:srgbClr val="FFFFFF"/>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sz="500">
              <a:solidFill>
                <a:srgbClr val="8D8D8D"/>
              </a:solidFill>
              <a:latin typeface="Verdana"/>
              <a:ea typeface="Verdana"/>
              <a:cs typeface="Verdana"/>
              <a:sym typeface="Verdana"/>
            </a:endParaRPr>
          </a:p>
        </p:txBody>
      </p:sp>
      <p:sp>
        <p:nvSpPr>
          <p:cNvPr id="565" name="Google Shape;565;p44"/>
          <p:cNvSpPr>
            <a:spLocks noGrp="1"/>
          </p:cNvSpPr>
          <p:nvPr>
            <p:ph type="pic" idx="2"/>
          </p:nvPr>
        </p:nvSpPr>
        <p:spPr>
          <a:xfrm>
            <a:off x="122400" y="933450"/>
            <a:ext cx="6156300" cy="4053000"/>
          </a:xfrm>
          <a:prstGeom prst="rect">
            <a:avLst/>
          </a:prstGeom>
          <a:noFill/>
          <a:ln>
            <a:noFill/>
          </a:ln>
        </p:spPr>
        <p:txBody>
          <a:bodyPr spcFirstLastPara="1" wrap="square" lIns="34300" tIns="17150" rIns="34300" bIns="17150" anchor="t" anchorCtr="0">
            <a:noAutofit/>
          </a:bodyPr>
          <a:lstStyle>
            <a:lvl1pPr marR="0" lvl="0" algn="l" rtl="0">
              <a:lnSpc>
                <a:spcPct val="100000"/>
              </a:lnSpc>
              <a:spcBef>
                <a:spcPts val="2300"/>
              </a:spcBef>
              <a:spcAft>
                <a:spcPts val="0"/>
              </a:spcAft>
              <a:buClr>
                <a:srgbClr val="000000"/>
              </a:buClr>
              <a:buSzPts val="2500"/>
              <a:buFont typeface="Helvetica Neue"/>
              <a:buChar char="•"/>
              <a:defRPr sz="20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2300"/>
              </a:spcBef>
              <a:spcAft>
                <a:spcPts val="0"/>
              </a:spcAft>
              <a:buClr>
                <a:srgbClr val="000000"/>
              </a:buClr>
              <a:buSzPts val="2500"/>
              <a:buFont typeface="Helvetica Neue"/>
              <a:buChar char="•"/>
              <a:defRPr sz="20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2300"/>
              </a:spcBef>
              <a:spcAft>
                <a:spcPts val="0"/>
              </a:spcAft>
              <a:buClr>
                <a:srgbClr val="000000"/>
              </a:buClr>
              <a:buSzPts val="2500"/>
              <a:buFont typeface="Helvetica Neue"/>
              <a:buChar char="•"/>
              <a:defRPr sz="20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2300"/>
              </a:spcBef>
              <a:spcAft>
                <a:spcPts val="0"/>
              </a:spcAft>
              <a:buClr>
                <a:srgbClr val="000000"/>
              </a:buClr>
              <a:buSzPts val="2500"/>
              <a:buFont typeface="Helvetica Neue"/>
              <a:buChar char="•"/>
              <a:defRPr sz="20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2300"/>
              </a:spcBef>
              <a:spcAft>
                <a:spcPts val="0"/>
              </a:spcAft>
              <a:buClr>
                <a:srgbClr val="000000"/>
              </a:buClr>
              <a:buSzPts val="2500"/>
              <a:buFont typeface="Helvetica Neue"/>
              <a:buChar char="•"/>
              <a:defRPr sz="20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2300"/>
              </a:spcBef>
              <a:spcAft>
                <a:spcPts val="0"/>
              </a:spcAft>
              <a:buClr>
                <a:srgbClr val="000000"/>
              </a:buClr>
              <a:buSzPts val="2500"/>
              <a:buFont typeface="Helvetica Neue"/>
              <a:buChar char="•"/>
              <a:defRPr sz="20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2300"/>
              </a:spcBef>
              <a:spcAft>
                <a:spcPts val="0"/>
              </a:spcAft>
              <a:buClr>
                <a:srgbClr val="000000"/>
              </a:buClr>
              <a:buSzPts val="2500"/>
              <a:buFont typeface="Helvetica Neue"/>
              <a:buChar char="•"/>
              <a:defRPr sz="20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2300"/>
              </a:spcBef>
              <a:spcAft>
                <a:spcPts val="0"/>
              </a:spcAft>
              <a:buClr>
                <a:srgbClr val="000000"/>
              </a:buClr>
              <a:buSzPts val="2500"/>
              <a:buFont typeface="Helvetica Neue"/>
              <a:buChar char="•"/>
              <a:defRPr sz="20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2300"/>
              </a:spcBef>
              <a:spcAft>
                <a:spcPts val="0"/>
              </a:spcAft>
              <a:buClr>
                <a:srgbClr val="000000"/>
              </a:buClr>
              <a:buSzPts val="2500"/>
              <a:buFont typeface="Helvetica Neue"/>
              <a:buChar char="•"/>
              <a:defRPr sz="2000" b="0" i="0" u="none" strike="noStrike" cap="none">
                <a:solidFill>
                  <a:srgbClr val="000000"/>
                </a:solidFill>
                <a:latin typeface="Helvetica Neue"/>
                <a:ea typeface="Helvetica Neue"/>
                <a:cs typeface="Helvetica Neue"/>
                <a:sym typeface="Helvetica Neue"/>
              </a:defRPr>
            </a:lvl9pPr>
          </a:lstStyle>
          <a:p>
            <a:endParaRPr/>
          </a:p>
        </p:txBody>
      </p:sp>
      <p:sp>
        <p:nvSpPr>
          <p:cNvPr id="566" name="Google Shape;566;p44"/>
          <p:cNvSpPr txBox="1">
            <a:spLocks noGrp="1"/>
          </p:cNvSpPr>
          <p:nvPr>
            <p:ph type="body" idx="1"/>
          </p:nvPr>
        </p:nvSpPr>
        <p:spPr>
          <a:xfrm>
            <a:off x="6664960" y="955039"/>
            <a:ext cx="2378100" cy="4005600"/>
          </a:xfrm>
          <a:prstGeom prst="rect">
            <a:avLst/>
          </a:prstGeom>
          <a:noFill/>
          <a:ln>
            <a:noFill/>
          </a:ln>
        </p:spPr>
        <p:txBody>
          <a:bodyPr spcFirstLastPara="1" wrap="square" lIns="45725" tIns="45725" rIns="45725" bIns="45725" anchor="t" anchorCtr="0">
            <a:noAutofit/>
          </a:bodyPr>
          <a:lstStyle>
            <a:lvl1pPr marL="457200" lvl="0" indent="-330200" algn="l" rtl="0">
              <a:lnSpc>
                <a:spcPct val="90000"/>
              </a:lnSpc>
              <a:spcBef>
                <a:spcPts val="1000"/>
              </a:spcBef>
              <a:spcAft>
                <a:spcPts val="0"/>
              </a:spcAft>
              <a:buClr>
                <a:srgbClr val="000000"/>
              </a:buClr>
              <a:buSzPts val="1600"/>
              <a:buFont typeface="Arial"/>
              <a:buChar char="•"/>
              <a:defRPr sz="1600">
                <a:latin typeface="Helvetica Neue"/>
                <a:ea typeface="Helvetica Neue"/>
                <a:cs typeface="Helvetica Neue"/>
                <a:sym typeface="Helvetica Neue"/>
              </a:defRPr>
            </a:lvl1pPr>
            <a:lvl2pPr marL="914400" lvl="1" indent="-330200" algn="l" rtl="0">
              <a:lnSpc>
                <a:spcPct val="90000"/>
              </a:lnSpc>
              <a:spcBef>
                <a:spcPts val="1000"/>
              </a:spcBef>
              <a:spcAft>
                <a:spcPts val="0"/>
              </a:spcAft>
              <a:buClr>
                <a:srgbClr val="000000"/>
              </a:buClr>
              <a:buSzPts val="1600"/>
              <a:buFont typeface="Arial"/>
              <a:buChar char="•"/>
              <a:defRPr sz="1600">
                <a:latin typeface="Helvetica Neue"/>
                <a:ea typeface="Helvetica Neue"/>
                <a:cs typeface="Helvetica Neue"/>
                <a:sym typeface="Helvetica Neue"/>
              </a:defRPr>
            </a:lvl2pPr>
            <a:lvl3pPr marL="1371600" lvl="2" indent="-330200" algn="l" rtl="0">
              <a:lnSpc>
                <a:spcPct val="90000"/>
              </a:lnSpc>
              <a:spcBef>
                <a:spcPts val="1000"/>
              </a:spcBef>
              <a:spcAft>
                <a:spcPts val="0"/>
              </a:spcAft>
              <a:buClr>
                <a:srgbClr val="000000"/>
              </a:buClr>
              <a:buSzPts val="1600"/>
              <a:buFont typeface="Arial"/>
              <a:buChar char="•"/>
              <a:defRPr sz="1600">
                <a:latin typeface="Helvetica Neue"/>
                <a:ea typeface="Helvetica Neue"/>
                <a:cs typeface="Helvetica Neue"/>
                <a:sym typeface="Helvetica Neue"/>
              </a:defRPr>
            </a:lvl3pPr>
            <a:lvl4pPr marL="1828800" lvl="3" indent="-330200" algn="l" rtl="0">
              <a:lnSpc>
                <a:spcPct val="90000"/>
              </a:lnSpc>
              <a:spcBef>
                <a:spcPts val="1000"/>
              </a:spcBef>
              <a:spcAft>
                <a:spcPts val="0"/>
              </a:spcAft>
              <a:buClr>
                <a:srgbClr val="000000"/>
              </a:buClr>
              <a:buSzPts val="1600"/>
              <a:buFont typeface="Arial"/>
              <a:buChar char="•"/>
              <a:defRPr sz="1600">
                <a:latin typeface="Helvetica Neue"/>
                <a:ea typeface="Helvetica Neue"/>
                <a:cs typeface="Helvetica Neue"/>
                <a:sym typeface="Helvetica Neue"/>
              </a:defRPr>
            </a:lvl4pPr>
            <a:lvl5pPr marL="2286000" lvl="4" indent="-330200" algn="l" rtl="0">
              <a:lnSpc>
                <a:spcPct val="90000"/>
              </a:lnSpc>
              <a:spcBef>
                <a:spcPts val="1000"/>
              </a:spcBef>
              <a:spcAft>
                <a:spcPts val="0"/>
              </a:spcAft>
              <a:buClr>
                <a:srgbClr val="000000"/>
              </a:buClr>
              <a:buSzPts val="1600"/>
              <a:buFont typeface="Arial"/>
              <a:buChar char="•"/>
              <a:defRPr sz="1600">
                <a:latin typeface="Helvetica Neue"/>
                <a:ea typeface="Helvetica Neue"/>
                <a:cs typeface="Helvetica Neue"/>
                <a:sym typeface="Helvetica Neue"/>
              </a:defRPr>
            </a:lvl5pPr>
            <a:lvl6pPr marL="2743200" lvl="5" indent="-279400" algn="l" rtl="0">
              <a:lnSpc>
                <a:spcPct val="100000"/>
              </a:lnSpc>
              <a:spcBef>
                <a:spcPts val="2300"/>
              </a:spcBef>
              <a:spcAft>
                <a:spcPts val="0"/>
              </a:spcAft>
              <a:buClr>
                <a:srgbClr val="000000"/>
              </a:buClr>
              <a:buSzPts val="800"/>
              <a:buChar char="•"/>
              <a:defRPr sz="500"/>
            </a:lvl6pPr>
            <a:lvl7pPr marL="3200400" lvl="6" indent="-279400" algn="l" rtl="0">
              <a:lnSpc>
                <a:spcPct val="100000"/>
              </a:lnSpc>
              <a:spcBef>
                <a:spcPts val="2300"/>
              </a:spcBef>
              <a:spcAft>
                <a:spcPts val="0"/>
              </a:spcAft>
              <a:buClr>
                <a:srgbClr val="000000"/>
              </a:buClr>
              <a:buSzPts val="800"/>
              <a:buChar char="•"/>
              <a:defRPr sz="500"/>
            </a:lvl7pPr>
            <a:lvl8pPr marL="3657600" lvl="7" indent="-279400" algn="l" rtl="0">
              <a:lnSpc>
                <a:spcPct val="100000"/>
              </a:lnSpc>
              <a:spcBef>
                <a:spcPts val="2300"/>
              </a:spcBef>
              <a:spcAft>
                <a:spcPts val="0"/>
              </a:spcAft>
              <a:buClr>
                <a:srgbClr val="000000"/>
              </a:buClr>
              <a:buSzPts val="800"/>
              <a:buChar char="•"/>
              <a:defRPr sz="500"/>
            </a:lvl8pPr>
            <a:lvl9pPr marL="4114800" lvl="8" indent="-279400" algn="l" rtl="0">
              <a:lnSpc>
                <a:spcPct val="100000"/>
              </a:lnSpc>
              <a:spcBef>
                <a:spcPts val="2300"/>
              </a:spcBef>
              <a:spcAft>
                <a:spcPts val="0"/>
              </a:spcAft>
              <a:buClr>
                <a:srgbClr val="000000"/>
              </a:buClr>
              <a:buSzPts val="800"/>
              <a:buChar char="•"/>
              <a:defRPr sz="500"/>
            </a:lvl9pPr>
          </a:lstStyle>
          <a:p>
            <a:endParaRPr/>
          </a:p>
        </p:txBody>
      </p:sp>
      <p:cxnSp>
        <p:nvCxnSpPr>
          <p:cNvPr id="567" name="Google Shape;567;p44"/>
          <p:cNvCxnSpPr/>
          <p:nvPr/>
        </p:nvCxnSpPr>
        <p:spPr>
          <a:xfrm>
            <a:off x="0" y="826516"/>
            <a:ext cx="9144000" cy="0"/>
          </a:xfrm>
          <a:prstGeom prst="straightConnector1">
            <a:avLst/>
          </a:prstGeom>
          <a:noFill/>
          <a:ln w="63500" cap="flat" cmpd="sng">
            <a:solidFill>
              <a:srgbClr val="0078BC"/>
            </a:solidFill>
            <a:prstDash val="solid"/>
            <a:miter lim="400000"/>
            <a:headEnd type="none" w="sm" len="sm"/>
            <a:tailEnd type="none" w="sm" len="sm"/>
          </a:ln>
        </p:spPr>
      </p:cxnSp>
      <p:sp>
        <p:nvSpPr>
          <p:cNvPr id="568" name="Google Shape;568;p44"/>
          <p:cNvSpPr/>
          <p:nvPr/>
        </p:nvSpPr>
        <p:spPr>
          <a:xfrm>
            <a:off x="0" y="5039339"/>
            <a:ext cx="4572000" cy="104100"/>
          </a:xfrm>
          <a:prstGeom prst="rect">
            <a:avLst/>
          </a:prstGeom>
          <a:solidFill>
            <a:srgbClr val="333E85"/>
          </a:solidFill>
          <a:ln>
            <a:noFill/>
          </a:ln>
        </p:spPr>
        <p:txBody>
          <a:bodyPr spcFirstLastPara="1" wrap="square" lIns="45725" tIns="45725" rIns="45725" bIns="45725"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1_Screenshot - LHS Text">
  <p:cSld name="1_Screenshot - LHS Text">
    <p:spTree>
      <p:nvGrpSpPr>
        <p:cNvPr id="1" name="Shape 569"/>
        <p:cNvGrpSpPr/>
        <p:nvPr/>
      </p:nvGrpSpPr>
      <p:grpSpPr>
        <a:xfrm>
          <a:off x="0" y="0"/>
          <a:ext cx="0" cy="0"/>
          <a:chOff x="0" y="0"/>
          <a:chExt cx="0" cy="0"/>
        </a:xfrm>
      </p:grpSpPr>
      <p:sp>
        <p:nvSpPr>
          <p:cNvPr id="570" name="Google Shape;570;p45"/>
          <p:cNvSpPr/>
          <p:nvPr/>
        </p:nvSpPr>
        <p:spPr>
          <a:xfrm>
            <a:off x="10799" y="9525"/>
            <a:ext cx="9144000" cy="821700"/>
          </a:xfrm>
          <a:prstGeom prst="rect">
            <a:avLst/>
          </a:prstGeom>
          <a:solidFill>
            <a:srgbClr val="F3F3F3"/>
          </a:solidFill>
          <a:ln>
            <a:noFill/>
          </a:ln>
        </p:spPr>
        <p:txBody>
          <a:bodyPr spcFirstLastPara="1" wrap="square" lIns="45725" tIns="45725" rIns="45725" bIns="45725" anchor="ctr" anchorCtr="0">
            <a:noAutofit/>
          </a:bodyPr>
          <a:lstStyle/>
          <a:p>
            <a:pPr marL="0" marR="0" lvl="0" indent="0" algn="ctr" rtl="0">
              <a:lnSpc>
                <a:spcPct val="100000"/>
              </a:lnSpc>
              <a:spcBef>
                <a:spcPts val="0"/>
              </a:spcBef>
              <a:spcAft>
                <a:spcPts val="0"/>
              </a:spcAft>
              <a:buClr>
                <a:srgbClr val="000000"/>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571" name="Google Shape;571;p45"/>
          <p:cNvSpPr/>
          <p:nvPr/>
        </p:nvSpPr>
        <p:spPr>
          <a:xfrm>
            <a:off x="4572000" y="5039339"/>
            <a:ext cx="4572000" cy="104100"/>
          </a:xfrm>
          <a:prstGeom prst="rect">
            <a:avLst/>
          </a:prstGeom>
          <a:solidFill>
            <a:srgbClr val="0078BC"/>
          </a:solidFill>
          <a:ln>
            <a:noFill/>
          </a:ln>
        </p:spPr>
        <p:txBody>
          <a:bodyPr spcFirstLastPara="1" wrap="square" lIns="45725" tIns="45725" rIns="45725" bIns="45725"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cxnSp>
        <p:nvCxnSpPr>
          <p:cNvPr id="572" name="Google Shape;572;p45"/>
          <p:cNvCxnSpPr/>
          <p:nvPr/>
        </p:nvCxnSpPr>
        <p:spPr>
          <a:xfrm>
            <a:off x="0" y="826516"/>
            <a:ext cx="9144000" cy="0"/>
          </a:xfrm>
          <a:prstGeom prst="straightConnector1">
            <a:avLst/>
          </a:prstGeom>
          <a:noFill/>
          <a:ln w="63500" cap="flat" cmpd="sng">
            <a:solidFill>
              <a:srgbClr val="0078BC"/>
            </a:solidFill>
            <a:prstDash val="solid"/>
            <a:miter lim="400000"/>
            <a:headEnd type="none" w="sm" len="sm"/>
            <a:tailEnd type="none" w="sm" len="sm"/>
          </a:ln>
        </p:spPr>
      </p:cxnSp>
      <p:sp>
        <p:nvSpPr>
          <p:cNvPr id="573" name="Google Shape;573;p45"/>
          <p:cNvSpPr/>
          <p:nvPr/>
        </p:nvSpPr>
        <p:spPr>
          <a:xfrm>
            <a:off x="0" y="5039339"/>
            <a:ext cx="4572000" cy="104100"/>
          </a:xfrm>
          <a:prstGeom prst="rect">
            <a:avLst/>
          </a:prstGeom>
          <a:solidFill>
            <a:srgbClr val="333E85"/>
          </a:solidFill>
          <a:ln>
            <a:noFill/>
          </a:ln>
        </p:spPr>
        <p:txBody>
          <a:bodyPr spcFirstLastPara="1" wrap="square" lIns="45725" tIns="45725" rIns="45725" bIns="45725"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74" name="Google Shape;574;p45"/>
          <p:cNvSpPr/>
          <p:nvPr/>
        </p:nvSpPr>
        <p:spPr>
          <a:xfrm flipH="1">
            <a:off x="36" y="843279"/>
            <a:ext cx="2660256" cy="4297968"/>
          </a:xfrm>
          <a:custGeom>
            <a:avLst/>
            <a:gdLst/>
            <a:ahLst/>
            <a:cxnLst/>
            <a:rect l="l" t="t" r="r" b="b"/>
            <a:pathLst>
              <a:path w="21600" h="21600" extrusionOk="0">
                <a:moveTo>
                  <a:pt x="21600" y="0"/>
                </a:moveTo>
                <a:lnTo>
                  <a:pt x="702" y="0"/>
                </a:lnTo>
                <a:lnTo>
                  <a:pt x="702" y="1699"/>
                </a:lnTo>
                <a:lnTo>
                  <a:pt x="0" y="2022"/>
                </a:lnTo>
                <a:lnTo>
                  <a:pt x="820" y="2400"/>
                </a:lnTo>
                <a:lnTo>
                  <a:pt x="820" y="21600"/>
                </a:lnTo>
                <a:lnTo>
                  <a:pt x="21600" y="21600"/>
                </a:lnTo>
                <a:close/>
              </a:path>
            </a:pathLst>
          </a:custGeom>
          <a:solidFill>
            <a:srgbClr val="FFFFFF"/>
          </a:solidFill>
          <a:ln w="25400" cap="flat" cmpd="sng">
            <a:solidFill>
              <a:srgbClr val="CCCCCC"/>
            </a:solidFill>
            <a:prstDash val="solid"/>
            <a:round/>
            <a:headEnd type="none" w="sm" len="sm"/>
            <a:tailEnd type="none" w="sm" len="sm"/>
          </a:ln>
        </p:spPr>
        <p:txBody>
          <a:bodyPr spcFirstLastPara="1" wrap="square" lIns="45725" tIns="45725" rIns="45725" bIns="45725" anchor="t"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575" name="Google Shape;575;p45"/>
          <p:cNvSpPr txBox="1">
            <a:spLocks noGrp="1"/>
          </p:cNvSpPr>
          <p:nvPr>
            <p:ph type="title"/>
          </p:nvPr>
        </p:nvSpPr>
        <p:spPr>
          <a:xfrm>
            <a:off x="122400" y="115545"/>
            <a:ext cx="8920800" cy="587700"/>
          </a:xfrm>
          <a:prstGeom prst="rect">
            <a:avLst/>
          </a:prstGeom>
          <a:noFill/>
          <a:ln>
            <a:noFill/>
          </a:ln>
        </p:spPr>
        <p:txBody>
          <a:bodyPr spcFirstLastPara="1" wrap="square" lIns="45725" tIns="45725" rIns="45725" bIns="45725" anchor="ctr" anchorCtr="0">
            <a:noAutofit/>
          </a:bodyPr>
          <a:lstStyle>
            <a:lvl1pPr lvl="0" algn="l" rtl="0">
              <a:lnSpc>
                <a:spcPct val="90000"/>
              </a:lnSpc>
              <a:spcBef>
                <a:spcPts val="0"/>
              </a:spcBef>
              <a:spcAft>
                <a:spcPts val="0"/>
              </a:spcAft>
              <a:buClr>
                <a:srgbClr val="000000"/>
              </a:buClr>
              <a:buSzPts val="2400"/>
              <a:buFont typeface="Helvetica Neue"/>
              <a:buNone/>
              <a:defRPr sz="2400">
                <a:latin typeface="Helvetica Neue"/>
                <a:ea typeface="Helvetica Neue"/>
                <a:cs typeface="Helvetica Neue"/>
                <a:sym typeface="Helvetica Neue"/>
              </a:defRPr>
            </a:lvl1pPr>
            <a:lvl2pPr lvl="1" algn="ctr" rtl="0">
              <a:lnSpc>
                <a:spcPct val="100000"/>
              </a:lnSpc>
              <a:spcBef>
                <a:spcPts val="0"/>
              </a:spcBef>
              <a:spcAft>
                <a:spcPts val="0"/>
              </a:spcAft>
              <a:buClr>
                <a:srgbClr val="000000"/>
              </a:buClr>
              <a:buSzPts val="700"/>
              <a:buNone/>
              <a:defRPr sz="500"/>
            </a:lvl2pPr>
            <a:lvl3pPr lvl="2" algn="ctr" rtl="0">
              <a:lnSpc>
                <a:spcPct val="100000"/>
              </a:lnSpc>
              <a:spcBef>
                <a:spcPts val="0"/>
              </a:spcBef>
              <a:spcAft>
                <a:spcPts val="0"/>
              </a:spcAft>
              <a:buClr>
                <a:srgbClr val="000000"/>
              </a:buClr>
              <a:buSzPts val="700"/>
              <a:buNone/>
              <a:defRPr sz="500"/>
            </a:lvl3pPr>
            <a:lvl4pPr lvl="3" algn="ctr" rtl="0">
              <a:lnSpc>
                <a:spcPct val="100000"/>
              </a:lnSpc>
              <a:spcBef>
                <a:spcPts val="0"/>
              </a:spcBef>
              <a:spcAft>
                <a:spcPts val="0"/>
              </a:spcAft>
              <a:buClr>
                <a:srgbClr val="000000"/>
              </a:buClr>
              <a:buSzPts val="700"/>
              <a:buNone/>
              <a:defRPr sz="500"/>
            </a:lvl4pPr>
            <a:lvl5pPr lvl="4" algn="ctr" rtl="0">
              <a:lnSpc>
                <a:spcPct val="100000"/>
              </a:lnSpc>
              <a:spcBef>
                <a:spcPts val="0"/>
              </a:spcBef>
              <a:spcAft>
                <a:spcPts val="0"/>
              </a:spcAft>
              <a:buClr>
                <a:srgbClr val="000000"/>
              </a:buClr>
              <a:buSzPts val="700"/>
              <a:buNone/>
              <a:defRPr sz="500"/>
            </a:lvl5pPr>
            <a:lvl6pPr lvl="5" algn="ctr" rtl="0">
              <a:lnSpc>
                <a:spcPct val="100000"/>
              </a:lnSpc>
              <a:spcBef>
                <a:spcPts val="0"/>
              </a:spcBef>
              <a:spcAft>
                <a:spcPts val="0"/>
              </a:spcAft>
              <a:buClr>
                <a:srgbClr val="000000"/>
              </a:buClr>
              <a:buSzPts val="700"/>
              <a:buNone/>
              <a:defRPr sz="500"/>
            </a:lvl6pPr>
            <a:lvl7pPr lvl="6" algn="ctr" rtl="0">
              <a:lnSpc>
                <a:spcPct val="100000"/>
              </a:lnSpc>
              <a:spcBef>
                <a:spcPts val="0"/>
              </a:spcBef>
              <a:spcAft>
                <a:spcPts val="0"/>
              </a:spcAft>
              <a:buClr>
                <a:srgbClr val="000000"/>
              </a:buClr>
              <a:buSzPts val="700"/>
              <a:buNone/>
              <a:defRPr sz="500"/>
            </a:lvl7pPr>
            <a:lvl8pPr lvl="7" algn="ctr" rtl="0">
              <a:lnSpc>
                <a:spcPct val="100000"/>
              </a:lnSpc>
              <a:spcBef>
                <a:spcPts val="0"/>
              </a:spcBef>
              <a:spcAft>
                <a:spcPts val="0"/>
              </a:spcAft>
              <a:buClr>
                <a:srgbClr val="000000"/>
              </a:buClr>
              <a:buSzPts val="700"/>
              <a:buNone/>
              <a:defRPr sz="500"/>
            </a:lvl8pPr>
            <a:lvl9pPr lvl="8" algn="ctr" rtl="0">
              <a:lnSpc>
                <a:spcPct val="100000"/>
              </a:lnSpc>
              <a:spcBef>
                <a:spcPts val="0"/>
              </a:spcBef>
              <a:spcAft>
                <a:spcPts val="0"/>
              </a:spcAft>
              <a:buClr>
                <a:srgbClr val="000000"/>
              </a:buClr>
              <a:buSzPts val="700"/>
              <a:buNone/>
              <a:defRPr sz="500"/>
            </a:lvl9pPr>
          </a:lstStyle>
          <a:p>
            <a:endParaRPr/>
          </a:p>
        </p:txBody>
      </p:sp>
      <p:sp>
        <p:nvSpPr>
          <p:cNvPr id="576" name="Google Shape;576;p45"/>
          <p:cNvSpPr txBox="1">
            <a:spLocks noGrp="1"/>
          </p:cNvSpPr>
          <p:nvPr>
            <p:ph type="sldNum" idx="12"/>
          </p:nvPr>
        </p:nvSpPr>
        <p:spPr>
          <a:xfrm>
            <a:off x="8973200" y="4992046"/>
            <a:ext cx="180900" cy="182100"/>
          </a:xfrm>
          <a:prstGeom prst="rect">
            <a:avLst/>
          </a:prstGeom>
          <a:noFill/>
          <a:ln>
            <a:noFill/>
          </a:ln>
        </p:spPr>
        <p:txBody>
          <a:bodyPr spcFirstLastPara="1" wrap="square" lIns="45725" tIns="45725" rIns="45725" bIns="45725" anchor="ctr" anchorCtr="0">
            <a:noAutofit/>
          </a:bodyPr>
          <a:lstStyle>
            <a:lvl1pPr marL="0" marR="0" lvl="0" indent="0" algn="r" rtl="0">
              <a:lnSpc>
                <a:spcPct val="100000"/>
              </a:lnSpc>
              <a:spcBef>
                <a:spcPts val="0"/>
              </a:spcBef>
              <a:spcAft>
                <a:spcPts val="0"/>
              </a:spcAft>
              <a:buClr>
                <a:srgbClr val="FFFFFF"/>
              </a:buClr>
              <a:buSzPts val="600"/>
              <a:buFont typeface="Helvetica Neue"/>
              <a:buNone/>
              <a:defRPr sz="600">
                <a:solidFill>
                  <a:srgbClr val="FFFFFF"/>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FFFFFF"/>
              </a:buClr>
              <a:buSzPts val="600"/>
              <a:buFont typeface="Helvetica Neue"/>
              <a:buNone/>
              <a:defRPr sz="600">
                <a:solidFill>
                  <a:srgbClr val="FFFFFF"/>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FFFFFF"/>
              </a:buClr>
              <a:buSzPts val="600"/>
              <a:buFont typeface="Helvetica Neue"/>
              <a:buNone/>
              <a:defRPr sz="600">
                <a:solidFill>
                  <a:srgbClr val="FFFFFF"/>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FFFFFF"/>
              </a:buClr>
              <a:buSzPts val="600"/>
              <a:buFont typeface="Helvetica Neue"/>
              <a:buNone/>
              <a:defRPr sz="600">
                <a:solidFill>
                  <a:srgbClr val="FFFFFF"/>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FFFFFF"/>
              </a:buClr>
              <a:buSzPts val="600"/>
              <a:buFont typeface="Helvetica Neue"/>
              <a:buNone/>
              <a:defRPr sz="600">
                <a:solidFill>
                  <a:srgbClr val="FFFFFF"/>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FFFFFF"/>
              </a:buClr>
              <a:buSzPts val="600"/>
              <a:buFont typeface="Helvetica Neue"/>
              <a:buNone/>
              <a:defRPr sz="600">
                <a:solidFill>
                  <a:srgbClr val="FFFFFF"/>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FFFFFF"/>
              </a:buClr>
              <a:buSzPts val="600"/>
              <a:buFont typeface="Helvetica Neue"/>
              <a:buNone/>
              <a:defRPr sz="600">
                <a:solidFill>
                  <a:srgbClr val="FFFFFF"/>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FFFFFF"/>
              </a:buClr>
              <a:buSzPts val="600"/>
              <a:buFont typeface="Helvetica Neue"/>
              <a:buNone/>
              <a:defRPr sz="600">
                <a:solidFill>
                  <a:srgbClr val="FFFFFF"/>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FFFFFF"/>
              </a:buClr>
              <a:buSzPts val="600"/>
              <a:buFont typeface="Helvetica Neue"/>
              <a:buNone/>
              <a:defRPr sz="600">
                <a:solidFill>
                  <a:srgbClr val="FFFFFF"/>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sz="500">
              <a:solidFill>
                <a:srgbClr val="8D8D8D"/>
              </a:solidFill>
              <a:latin typeface="Verdana"/>
              <a:ea typeface="Verdana"/>
              <a:cs typeface="Verdana"/>
              <a:sym typeface="Verdana"/>
            </a:endParaRPr>
          </a:p>
        </p:txBody>
      </p:sp>
      <p:sp>
        <p:nvSpPr>
          <p:cNvPr id="577" name="Google Shape;577;p45"/>
          <p:cNvSpPr txBox="1">
            <a:spLocks noGrp="1"/>
          </p:cNvSpPr>
          <p:nvPr>
            <p:ph type="body" idx="1"/>
          </p:nvPr>
        </p:nvSpPr>
        <p:spPr>
          <a:xfrm>
            <a:off x="122881" y="933449"/>
            <a:ext cx="2346000" cy="4027200"/>
          </a:xfrm>
          <a:prstGeom prst="rect">
            <a:avLst/>
          </a:prstGeom>
          <a:noFill/>
          <a:ln>
            <a:noFill/>
          </a:ln>
        </p:spPr>
        <p:txBody>
          <a:bodyPr spcFirstLastPara="1" wrap="square" lIns="45725" tIns="45725" rIns="45725" bIns="45725" anchor="t" anchorCtr="0">
            <a:noAutofit/>
          </a:bodyPr>
          <a:lstStyle>
            <a:lvl1pPr marL="457200" lvl="0" indent="-330200" algn="l" rtl="0">
              <a:lnSpc>
                <a:spcPct val="90000"/>
              </a:lnSpc>
              <a:spcBef>
                <a:spcPts val="1000"/>
              </a:spcBef>
              <a:spcAft>
                <a:spcPts val="0"/>
              </a:spcAft>
              <a:buClr>
                <a:srgbClr val="000000"/>
              </a:buClr>
              <a:buSzPts val="1600"/>
              <a:buFont typeface="Arial"/>
              <a:buChar char="•"/>
              <a:defRPr sz="1600">
                <a:latin typeface="Helvetica Neue"/>
                <a:ea typeface="Helvetica Neue"/>
                <a:cs typeface="Helvetica Neue"/>
                <a:sym typeface="Helvetica Neue"/>
              </a:defRPr>
            </a:lvl1pPr>
            <a:lvl2pPr marL="914400" lvl="1" indent="-330200" algn="l" rtl="0">
              <a:lnSpc>
                <a:spcPct val="90000"/>
              </a:lnSpc>
              <a:spcBef>
                <a:spcPts val="1000"/>
              </a:spcBef>
              <a:spcAft>
                <a:spcPts val="0"/>
              </a:spcAft>
              <a:buClr>
                <a:srgbClr val="000000"/>
              </a:buClr>
              <a:buSzPts val="1600"/>
              <a:buFont typeface="Arial"/>
              <a:buChar char="•"/>
              <a:defRPr sz="1600">
                <a:latin typeface="Helvetica Neue"/>
                <a:ea typeface="Helvetica Neue"/>
                <a:cs typeface="Helvetica Neue"/>
                <a:sym typeface="Helvetica Neue"/>
              </a:defRPr>
            </a:lvl2pPr>
            <a:lvl3pPr marL="1371600" lvl="2" indent="-330200" algn="l" rtl="0">
              <a:lnSpc>
                <a:spcPct val="90000"/>
              </a:lnSpc>
              <a:spcBef>
                <a:spcPts val="1000"/>
              </a:spcBef>
              <a:spcAft>
                <a:spcPts val="0"/>
              </a:spcAft>
              <a:buClr>
                <a:srgbClr val="000000"/>
              </a:buClr>
              <a:buSzPts val="1600"/>
              <a:buFont typeface="Arial"/>
              <a:buChar char="•"/>
              <a:defRPr sz="1600">
                <a:latin typeface="Helvetica Neue"/>
                <a:ea typeface="Helvetica Neue"/>
                <a:cs typeface="Helvetica Neue"/>
                <a:sym typeface="Helvetica Neue"/>
              </a:defRPr>
            </a:lvl3pPr>
            <a:lvl4pPr marL="1828800" lvl="3" indent="-330200" algn="l" rtl="0">
              <a:lnSpc>
                <a:spcPct val="90000"/>
              </a:lnSpc>
              <a:spcBef>
                <a:spcPts val="1000"/>
              </a:spcBef>
              <a:spcAft>
                <a:spcPts val="0"/>
              </a:spcAft>
              <a:buClr>
                <a:srgbClr val="000000"/>
              </a:buClr>
              <a:buSzPts val="1600"/>
              <a:buFont typeface="Arial"/>
              <a:buChar char="•"/>
              <a:defRPr sz="1600">
                <a:latin typeface="Helvetica Neue"/>
                <a:ea typeface="Helvetica Neue"/>
                <a:cs typeface="Helvetica Neue"/>
                <a:sym typeface="Helvetica Neue"/>
              </a:defRPr>
            </a:lvl4pPr>
            <a:lvl5pPr marL="2286000" lvl="4" indent="-330200" algn="l" rtl="0">
              <a:lnSpc>
                <a:spcPct val="90000"/>
              </a:lnSpc>
              <a:spcBef>
                <a:spcPts val="1000"/>
              </a:spcBef>
              <a:spcAft>
                <a:spcPts val="0"/>
              </a:spcAft>
              <a:buClr>
                <a:srgbClr val="000000"/>
              </a:buClr>
              <a:buSzPts val="1600"/>
              <a:buFont typeface="Arial"/>
              <a:buChar char="•"/>
              <a:defRPr sz="1600">
                <a:latin typeface="Helvetica Neue"/>
                <a:ea typeface="Helvetica Neue"/>
                <a:cs typeface="Helvetica Neue"/>
                <a:sym typeface="Helvetica Neue"/>
              </a:defRPr>
            </a:lvl5pPr>
            <a:lvl6pPr marL="2743200" lvl="5" indent="-279400" algn="l" rtl="0">
              <a:lnSpc>
                <a:spcPct val="100000"/>
              </a:lnSpc>
              <a:spcBef>
                <a:spcPts val="2300"/>
              </a:spcBef>
              <a:spcAft>
                <a:spcPts val="0"/>
              </a:spcAft>
              <a:buClr>
                <a:srgbClr val="000000"/>
              </a:buClr>
              <a:buSzPts val="800"/>
              <a:buChar char="•"/>
              <a:defRPr sz="500"/>
            </a:lvl6pPr>
            <a:lvl7pPr marL="3200400" lvl="6" indent="-279400" algn="l" rtl="0">
              <a:lnSpc>
                <a:spcPct val="100000"/>
              </a:lnSpc>
              <a:spcBef>
                <a:spcPts val="2300"/>
              </a:spcBef>
              <a:spcAft>
                <a:spcPts val="0"/>
              </a:spcAft>
              <a:buClr>
                <a:srgbClr val="000000"/>
              </a:buClr>
              <a:buSzPts val="800"/>
              <a:buChar char="•"/>
              <a:defRPr sz="500"/>
            </a:lvl7pPr>
            <a:lvl8pPr marL="3657600" lvl="7" indent="-279400" algn="l" rtl="0">
              <a:lnSpc>
                <a:spcPct val="100000"/>
              </a:lnSpc>
              <a:spcBef>
                <a:spcPts val="2300"/>
              </a:spcBef>
              <a:spcAft>
                <a:spcPts val="0"/>
              </a:spcAft>
              <a:buClr>
                <a:srgbClr val="000000"/>
              </a:buClr>
              <a:buSzPts val="800"/>
              <a:buChar char="•"/>
              <a:defRPr sz="500"/>
            </a:lvl8pPr>
            <a:lvl9pPr marL="4114800" lvl="8" indent="-279400" algn="l" rtl="0">
              <a:lnSpc>
                <a:spcPct val="100000"/>
              </a:lnSpc>
              <a:spcBef>
                <a:spcPts val="2300"/>
              </a:spcBef>
              <a:spcAft>
                <a:spcPts val="0"/>
              </a:spcAft>
              <a:buClr>
                <a:srgbClr val="000000"/>
              </a:buClr>
              <a:buSzPts val="800"/>
              <a:buChar char="•"/>
              <a:defRPr sz="500"/>
            </a:lvl9pPr>
          </a:lstStyle>
          <a:p>
            <a:endParaRPr/>
          </a:p>
        </p:txBody>
      </p:sp>
      <p:sp>
        <p:nvSpPr>
          <p:cNvPr id="578" name="Google Shape;578;p45"/>
          <p:cNvSpPr>
            <a:spLocks noGrp="1"/>
          </p:cNvSpPr>
          <p:nvPr>
            <p:ph type="pic" idx="2"/>
          </p:nvPr>
        </p:nvSpPr>
        <p:spPr>
          <a:xfrm>
            <a:off x="2783175" y="933450"/>
            <a:ext cx="6260100" cy="4003800"/>
          </a:xfrm>
          <a:prstGeom prst="rect">
            <a:avLst/>
          </a:prstGeom>
          <a:noFill/>
          <a:ln>
            <a:noFill/>
          </a:ln>
        </p:spPr>
        <p:txBody>
          <a:bodyPr spcFirstLastPara="1" wrap="square" lIns="34300" tIns="17150" rIns="34300" bIns="17150" anchor="t" anchorCtr="0">
            <a:noAutofit/>
          </a:bodyPr>
          <a:lstStyle>
            <a:lvl1pPr marR="0" lvl="0" algn="l" rtl="0">
              <a:lnSpc>
                <a:spcPct val="100000"/>
              </a:lnSpc>
              <a:spcBef>
                <a:spcPts val="2300"/>
              </a:spcBef>
              <a:spcAft>
                <a:spcPts val="0"/>
              </a:spcAft>
              <a:buClr>
                <a:srgbClr val="000000"/>
              </a:buClr>
              <a:buSzPts val="2500"/>
              <a:buFont typeface="Helvetica Neue"/>
              <a:buChar char="•"/>
              <a:defRPr sz="20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2300"/>
              </a:spcBef>
              <a:spcAft>
                <a:spcPts val="0"/>
              </a:spcAft>
              <a:buClr>
                <a:srgbClr val="000000"/>
              </a:buClr>
              <a:buSzPts val="2500"/>
              <a:buFont typeface="Helvetica Neue"/>
              <a:buChar char="•"/>
              <a:defRPr sz="20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2300"/>
              </a:spcBef>
              <a:spcAft>
                <a:spcPts val="0"/>
              </a:spcAft>
              <a:buClr>
                <a:srgbClr val="000000"/>
              </a:buClr>
              <a:buSzPts val="2500"/>
              <a:buFont typeface="Helvetica Neue"/>
              <a:buChar char="•"/>
              <a:defRPr sz="20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2300"/>
              </a:spcBef>
              <a:spcAft>
                <a:spcPts val="0"/>
              </a:spcAft>
              <a:buClr>
                <a:srgbClr val="000000"/>
              </a:buClr>
              <a:buSzPts val="2500"/>
              <a:buFont typeface="Helvetica Neue"/>
              <a:buChar char="•"/>
              <a:defRPr sz="20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2300"/>
              </a:spcBef>
              <a:spcAft>
                <a:spcPts val="0"/>
              </a:spcAft>
              <a:buClr>
                <a:srgbClr val="000000"/>
              </a:buClr>
              <a:buSzPts val="2500"/>
              <a:buFont typeface="Helvetica Neue"/>
              <a:buChar char="•"/>
              <a:defRPr sz="20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2300"/>
              </a:spcBef>
              <a:spcAft>
                <a:spcPts val="0"/>
              </a:spcAft>
              <a:buClr>
                <a:srgbClr val="000000"/>
              </a:buClr>
              <a:buSzPts val="2500"/>
              <a:buFont typeface="Helvetica Neue"/>
              <a:buChar char="•"/>
              <a:defRPr sz="20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2300"/>
              </a:spcBef>
              <a:spcAft>
                <a:spcPts val="0"/>
              </a:spcAft>
              <a:buClr>
                <a:srgbClr val="000000"/>
              </a:buClr>
              <a:buSzPts val="2500"/>
              <a:buFont typeface="Helvetica Neue"/>
              <a:buChar char="•"/>
              <a:defRPr sz="20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2300"/>
              </a:spcBef>
              <a:spcAft>
                <a:spcPts val="0"/>
              </a:spcAft>
              <a:buClr>
                <a:srgbClr val="000000"/>
              </a:buClr>
              <a:buSzPts val="2500"/>
              <a:buFont typeface="Helvetica Neue"/>
              <a:buChar char="•"/>
              <a:defRPr sz="20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2300"/>
              </a:spcBef>
              <a:spcAft>
                <a:spcPts val="0"/>
              </a:spcAft>
              <a:buClr>
                <a:srgbClr val="000000"/>
              </a:buClr>
              <a:buSzPts val="2500"/>
              <a:buFont typeface="Helvetica Neue"/>
              <a:buChar char="•"/>
              <a:defRPr sz="2000" b="0" i="0" u="none" strike="noStrike" cap="none">
                <a:solidFill>
                  <a:srgbClr val="000000"/>
                </a:solidFill>
                <a:latin typeface="Helvetica Neue"/>
                <a:ea typeface="Helvetica Neue"/>
                <a:cs typeface="Helvetica Neue"/>
                <a:sym typeface="Helvetica Neue"/>
              </a:defRPr>
            </a:lvl9pPr>
          </a:lstStyle>
          <a:p>
            <a:endParaRPr/>
          </a:p>
        </p:txBody>
      </p:sp>
      <p:sp>
        <p:nvSpPr>
          <p:cNvPr id="579" name="Google Shape;579;p45"/>
          <p:cNvSpPr/>
          <p:nvPr/>
        </p:nvSpPr>
        <p:spPr>
          <a:xfrm>
            <a:off x="4572000" y="5039339"/>
            <a:ext cx="4572000" cy="104100"/>
          </a:xfrm>
          <a:prstGeom prst="rect">
            <a:avLst/>
          </a:prstGeom>
          <a:solidFill>
            <a:srgbClr val="0078BC"/>
          </a:solidFill>
          <a:ln>
            <a:noFill/>
          </a:ln>
        </p:spPr>
        <p:txBody>
          <a:bodyPr spcFirstLastPara="1" wrap="square" lIns="45725" tIns="45725" rIns="45725" bIns="45725"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cxnSp>
        <p:nvCxnSpPr>
          <p:cNvPr id="580" name="Google Shape;580;p45"/>
          <p:cNvCxnSpPr/>
          <p:nvPr/>
        </p:nvCxnSpPr>
        <p:spPr>
          <a:xfrm>
            <a:off x="0" y="826516"/>
            <a:ext cx="9144000" cy="0"/>
          </a:xfrm>
          <a:prstGeom prst="straightConnector1">
            <a:avLst/>
          </a:prstGeom>
          <a:noFill/>
          <a:ln w="63500" cap="flat" cmpd="sng">
            <a:solidFill>
              <a:srgbClr val="0078BC"/>
            </a:solidFill>
            <a:prstDash val="solid"/>
            <a:miter lim="400000"/>
            <a:headEnd type="none" w="sm" len="sm"/>
            <a:tailEnd type="none" w="sm" len="sm"/>
          </a:ln>
        </p:spPr>
      </p:cxnSp>
      <p:sp>
        <p:nvSpPr>
          <p:cNvPr id="581" name="Google Shape;581;p45"/>
          <p:cNvSpPr/>
          <p:nvPr/>
        </p:nvSpPr>
        <p:spPr>
          <a:xfrm>
            <a:off x="0" y="5039339"/>
            <a:ext cx="4572000" cy="104100"/>
          </a:xfrm>
          <a:prstGeom prst="rect">
            <a:avLst/>
          </a:prstGeom>
          <a:solidFill>
            <a:srgbClr val="333E85"/>
          </a:solidFill>
          <a:ln>
            <a:noFill/>
          </a:ln>
        </p:spPr>
        <p:txBody>
          <a:bodyPr spcFirstLastPara="1" wrap="square" lIns="45725" tIns="45725" rIns="45725" bIns="45725"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582"/>
        <p:cNvGrpSpPr/>
        <p:nvPr/>
      </p:nvGrpSpPr>
      <p:grpSpPr>
        <a:xfrm>
          <a:off x="0" y="0"/>
          <a:ext cx="0" cy="0"/>
          <a:chOff x="0" y="0"/>
          <a:chExt cx="0" cy="0"/>
        </a:xfrm>
      </p:grpSpPr>
      <p:sp>
        <p:nvSpPr>
          <p:cNvPr id="583" name="Google Shape;583;p46"/>
          <p:cNvSpPr/>
          <p:nvPr/>
        </p:nvSpPr>
        <p:spPr>
          <a:xfrm>
            <a:off x="10799" y="9525"/>
            <a:ext cx="9144000" cy="821700"/>
          </a:xfrm>
          <a:prstGeom prst="rect">
            <a:avLst/>
          </a:prstGeom>
          <a:solidFill>
            <a:srgbClr val="F3F3F3"/>
          </a:solidFill>
          <a:ln>
            <a:noFill/>
          </a:ln>
        </p:spPr>
        <p:txBody>
          <a:bodyPr spcFirstLastPara="1" wrap="square" lIns="45725" tIns="45725" rIns="45725" bIns="45725" anchor="ctr" anchorCtr="0">
            <a:noAutofit/>
          </a:bodyPr>
          <a:lstStyle/>
          <a:p>
            <a:pPr marL="0" marR="0" lvl="0" indent="0" algn="ctr" rtl="0">
              <a:lnSpc>
                <a:spcPct val="100000"/>
              </a:lnSpc>
              <a:spcBef>
                <a:spcPts val="0"/>
              </a:spcBef>
              <a:spcAft>
                <a:spcPts val="0"/>
              </a:spcAft>
              <a:buClr>
                <a:srgbClr val="000000"/>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584" name="Google Shape;584;p46"/>
          <p:cNvSpPr/>
          <p:nvPr/>
        </p:nvSpPr>
        <p:spPr>
          <a:xfrm>
            <a:off x="4572000" y="5039339"/>
            <a:ext cx="4572000" cy="104100"/>
          </a:xfrm>
          <a:prstGeom prst="rect">
            <a:avLst/>
          </a:prstGeom>
          <a:solidFill>
            <a:srgbClr val="0078BC"/>
          </a:solidFill>
          <a:ln>
            <a:noFill/>
          </a:ln>
        </p:spPr>
        <p:txBody>
          <a:bodyPr spcFirstLastPara="1" wrap="square" lIns="45725" tIns="45725" rIns="45725" bIns="45725"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cxnSp>
        <p:nvCxnSpPr>
          <p:cNvPr id="585" name="Google Shape;585;p46"/>
          <p:cNvCxnSpPr/>
          <p:nvPr/>
        </p:nvCxnSpPr>
        <p:spPr>
          <a:xfrm>
            <a:off x="0" y="826516"/>
            <a:ext cx="9144000" cy="0"/>
          </a:xfrm>
          <a:prstGeom prst="straightConnector1">
            <a:avLst/>
          </a:prstGeom>
          <a:noFill/>
          <a:ln w="63500" cap="flat" cmpd="sng">
            <a:solidFill>
              <a:srgbClr val="0078BC"/>
            </a:solidFill>
            <a:prstDash val="solid"/>
            <a:miter lim="400000"/>
            <a:headEnd type="none" w="sm" len="sm"/>
            <a:tailEnd type="none" w="sm" len="sm"/>
          </a:ln>
        </p:spPr>
      </p:cxnSp>
      <p:sp>
        <p:nvSpPr>
          <p:cNvPr id="586" name="Google Shape;586;p46"/>
          <p:cNvSpPr/>
          <p:nvPr/>
        </p:nvSpPr>
        <p:spPr>
          <a:xfrm>
            <a:off x="0" y="5039339"/>
            <a:ext cx="4572000" cy="104100"/>
          </a:xfrm>
          <a:prstGeom prst="rect">
            <a:avLst/>
          </a:prstGeom>
          <a:solidFill>
            <a:srgbClr val="333E85"/>
          </a:solidFill>
          <a:ln>
            <a:noFill/>
          </a:ln>
        </p:spPr>
        <p:txBody>
          <a:bodyPr spcFirstLastPara="1" wrap="square" lIns="45725" tIns="45725" rIns="45725" bIns="45725"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87" name="Google Shape;587;p46"/>
          <p:cNvSpPr txBox="1">
            <a:spLocks noGrp="1"/>
          </p:cNvSpPr>
          <p:nvPr>
            <p:ph type="body" idx="1"/>
          </p:nvPr>
        </p:nvSpPr>
        <p:spPr>
          <a:xfrm>
            <a:off x="404233" y="126547"/>
            <a:ext cx="8335500" cy="567000"/>
          </a:xfrm>
          <a:prstGeom prst="rect">
            <a:avLst/>
          </a:prstGeom>
          <a:noFill/>
          <a:ln>
            <a:noFill/>
          </a:ln>
        </p:spPr>
        <p:txBody>
          <a:bodyPr spcFirstLastPara="1" wrap="square" lIns="45725" tIns="45725" rIns="45725" bIns="45725" anchor="t" anchorCtr="0">
            <a:noAutofit/>
          </a:bodyPr>
          <a:lstStyle>
            <a:lvl1pPr marL="457200" lvl="0" indent="-228600" algn="l" rtl="0">
              <a:lnSpc>
                <a:spcPct val="90000"/>
              </a:lnSpc>
              <a:spcBef>
                <a:spcPts val="0"/>
              </a:spcBef>
              <a:spcAft>
                <a:spcPts val="0"/>
              </a:spcAft>
              <a:buClr>
                <a:srgbClr val="0078BC"/>
              </a:buClr>
              <a:buSzPts val="2500"/>
              <a:buFont typeface="Helvetica Neue"/>
              <a:buNone/>
              <a:defRPr sz="2500">
                <a:solidFill>
                  <a:srgbClr val="0078BC"/>
                </a:solidFill>
                <a:latin typeface="Helvetica Neue"/>
                <a:ea typeface="Helvetica Neue"/>
                <a:cs typeface="Helvetica Neue"/>
                <a:sym typeface="Helvetica Neue"/>
              </a:defRPr>
            </a:lvl1pPr>
            <a:lvl2pPr marL="914400" lvl="1" indent="-387350" algn="l" rtl="0">
              <a:lnSpc>
                <a:spcPct val="90000"/>
              </a:lnSpc>
              <a:spcBef>
                <a:spcPts val="0"/>
              </a:spcBef>
              <a:spcAft>
                <a:spcPts val="0"/>
              </a:spcAft>
              <a:buClr>
                <a:srgbClr val="0078BC"/>
              </a:buClr>
              <a:buSzPts val="2500"/>
              <a:buFont typeface="Helvetica Neue"/>
              <a:buChar char="•"/>
              <a:defRPr sz="2500">
                <a:solidFill>
                  <a:srgbClr val="0078BC"/>
                </a:solidFill>
                <a:latin typeface="Helvetica Neue"/>
                <a:ea typeface="Helvetica Neue"/>
                <a:cs typeface="Helvetica Neue"/>
                <a:sym typeface="Helvetica Neue"/>
              </a:defRPr>
            </a:lvl2pPr>
            <a:lvl3pPr marL="1371600" lvl="2" indent="-387350" algn="l" rtl="0">
              <a:lnSpc>
                <a:spcPct val="90000"/>
              </a:lnSpc>
              <a:spcBef>
                <a:spcPts val="0"/>
              </a:spcBef>
              <a:spcAft>
                <a:spcPts val="0"/>
              </a:spcAft>
              <a:buClr>
                <a:srgbClr val="0078BC"/>
              </a:buClr>
              <a:buSzPts val="2500"/>
              <a:buFont typeface="Helvetica Neue"/>
              <a:buChar char="•"/>
              <a:defRPr sz="2500">
                <a:solidFill>
                  <a:srgbClr val="0078BC"/>
                </a:solidFill>
                <a:latin typeface="Helvetica Neue"/>
                <a:ea typeface="Helvetica Neue"/>
                <a:cs typeface="Helvetica Neue"/>
                <a:sym typeface="Helvetica Neue"/>
              </a:defRPr>
            </a:lvl3pPr>
            <a:lvl4pPr marL="1828800" lvl="3" indent="-387350" algn="l" rtl="0">
              <a:lnSpc>
                <a:spcPct val="90000"/>
              </a:lnSpc>
              <a:spcBef>
                <a:spcPts val="0"/>
              </a:spcBef>
              <a:spcAft>
                <a:spcPts val="0"/>
              </a:spcAft>
              <a:buClr>
                <a:srgbClr val="0078BC"/>
              </a:buClr>
              <a:buSzPts val="2500"/>
              <a:buFont typeface="Helvetica Neue"/>
              <a:buChar char="•"/>
              <a:defRPr sz="2500">
                <a:solidFill>
                  <a:srgbClr val="0078BC"/>
                </a:solidFill>
                <a:latin typeface="Helvetica Neue"/>
                <a:ea typeface="Helvetica Neue"/>
                <a:cs typeface="Helvetica Neue"/>
                <a:sym typeface="Helvetica Neue"/>
              </a:defRPr>
            </a:lvl4pPr>
            <a:lvl5pPr marL="2286000" lvl="4" indent="-387350" algn="l" rtl="0">
              <a:lnSpc>
                <a:spcPct val="90000"/>
              </a:lnSpc>
              <a:spcBef>
                <a:spcPts val="0"/>
              </a:spcBef>
              <a:spcAft>
                <a:spcPts val="0"/>
              </a:spcAft>
              <a:buClr>
                <a:srgbClr val="0078BC"/>
              </a:buClr>
              <a:buSzPts val="2500"/>
              <a:buFont typeface="Helvetica Neue"/>
              <a:buChar char="•"/>
              <a:defRPr sz="2500">
                <a:solidFill>
                  <a:srgbClr val="0078BC"/>
                </a:solidFill>
                <a:latin typeface="Helvetica Neue"/>
                <a:ea typeface="Helvetica Neue"/>
                <a:cs typeface="Helvetica Neue"/>
                <a:sym typeface="Helvetica Neue"/>
              </a:defRPr>
            </a:lvl5pPr>
            <a:lvl6pPr marL="2743200" lvl="5" indent="-279400" algn="l" rtl="0">
              <a:lnSpc>
                <a:spcPct val="100000"/>
              </a:lnSpc>
              <a:spcBef>
                <a:spcPts val="2300"/>
              </a:spcBef>
              <a:spcAft>
                <a:spcPts val="0"/>
              </a:spcAft>
              <a:buClr>
                <a:srgbClr val="000000"/>
              </a:buClr>
              <a:buSzPts val="800"/>
              <a:buChar char="•"/>
              <a:defRPr sz="500"/>
            </a:lvl6pPr>
            <a:lvl7pPr marL="3200400" lvl="6" indent="-279400" algn="l" rtl="0">
              <a:lnSpc>
                <a:spcPct val="100000"/>
              </a:lnSpc>
              <a:spcBef>
                <a:spcPts val="2300"/>
              </a:spcBef>
              <a:spcAft>
                <a:spcPts val="0"/>
              </a:spcAft>
              <a:buClr>
                <a:srgbClr val="000000"/>
              </a:buClr>
              <a:buSzPts val="800"/>
              <a:buChar char="•"/>
              <a:defRPr sz="500"/>
            </a:lvl7pPr>
            <a:lvl8pPr marL="3657600" lvl="7" indent="-279400" algn="l" rtl="0">
              <a:lnSpc>
                <a:spcPct val="100000"/>
              </a:lnSpc>
              <a:spcBef>
                <a:spcPts val="2300"/>
              </a:spcBef>
              <a:spcAft>
                <a:spcPts val="0"/>
              </a:spcAft>
              <a:buClr>
                <a:srgbClr val="000000"/>
              </a:buClr>
              <a:buSzPts val="800"/>
              <a:buChar char="•"/>
              <a:defRPr sz="500"/>
            </a:lvl8pPr>
            <a:lvl9pPr marL="4114800" lvl="8" indent="-279400" algn="l" rtl="0">
              <a:lnSpc>
                <a:spcPct val="100000"/>
              </a:lnSpc>
              <a:spcBef>
                <a:spcPts val="2300"/>
              </a:spcBef>
              <a:spcAft>
                <a:spcPts val="0"/>
              </a:spcAft>
              <a:buClr>
                <a:srgbClr val="000000"/>
              </a:buClr>
              <a:buSzPts val="800"/>
              <a:buChar char="•"/>
              <a:defRPr sz="500"/>
            </a:lvl9pPr>
          </a:lstStyle>
          <a:p>
            <a:endParaRPr/>
          </a:p>
        </p:txBody>
      </p:sp>
      <p:sp>
        <p:nvSpPr>
          <p:cNvPr id="588" name="Google Shape;588;p46"/>
          <p:cNvSpPr txBox="1">
            <a:spLocks noGrp="1"/>
          </p:cNvSpPr>
          <p:nvPr>
            <p:ph type="sldNum" idx="12"/>
          </p:nvPr>
        </p:nvSpPr>
        <p:spPr>
          <a:xfrm>
            <a:off x="8688361" y="4795463"/>
            <a:ext cx="180900" cy="182100"/>
          </a:xfrm>
          <a:prstGeom prst="rect">
            <a:avLst/>
          </a:prstGeom>
          <a:noFill/>
          <a:ln>
            <a:noFill/>
          </a:ln>
        </p:spPr>
        <p:txBody>
          <a:bodyPr spcFirstLastPara="1" wrap="square" lIns="45725" tIns="45725" rIns="45725" bIns="45725" anchor="ctr" anchorCtr="0">
            <a:noAutofit/>
          </a:bodyPr>
          <a:lstStyle>
            <a:lvl1pPr marL="0" marR="0" lvl="0" indent="0" algn="r" rtl="0">
              <a:lnSpc>
                <a:spcPct val="100000"/>
              </a:lnSpc>
              <a:spcBef>
                <a:spcPts val="0"/>
              </a:spcBef>
              <a:spcAft>
                <a:spcPts val="0"/>
              </a:spcAft>
              <a:buClr>
                <a:srgbClr val="808080"/>
              </a:buClr>
              <a:buSzPts val="600"/>
              <a:buFont typeface="Helvetica Neue"/>
              <a:buNone/>
              <a:defRPr sz="600">
                <a:solidFill>
                  <a:srgbClr val="80808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808080"/>
              </a:buClr>
              <a:buSzPts val="600"/>
              <a:buFont typeface="Helvetica Neue"/>
              <a:buNone/>
              <a:defRPr sz="600">
                <a:solidFill>
                  <a:srgbClr val="80808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808080"/>
              </a:buClr>
              <a:buSzPts val="600"/>
              <a:buFont typeface="Helvetica Neue"/>
              <a:buNone/>
              <a:defRPr sz="600">
                <a:solidFill>
                  <a:srgbClr val="80808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808080"/>
              </a:buClr>
              <a:buSzPts val="600"/>
              <a:buFont typeface="Helvetica Neue"/>
              <a:buNone/>
              <a:defRPr sz="600">
                <a:solidFill>
                  <a:srgbClr val="80808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808080"/>
              </a:buClr>
              <a:buSzPts val="600"/>
              <a:buFont typeface="Helvetica Neue"/>
              <a:buNone/>
              <a:defRPr sz="600">
                <a:solidFill>
                  <a:srgbClr val="80808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808080"/>
              </a:buClr>
              <a:buSzPts val="600"/>
              <a:buFont typeface="Helvetica Neue"/>
              <a:buNone/>
              <a:defRPr sz="600">
                <a:solidFill>
                  <a:srgbClr val="80808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808080"/>
              </a:buClr>
              <a:buSzPts val="600"/>
              <a:buFont typeface="Helvetica Neue"/>
              <a:buNone/>
              <a:defRPr sz="600">
                <a:solidFill>
                  <a:srgbClr val="80808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808080"/>
              </a:buClr>
              <a:buSzPts val="600"/>
              <a:buFont typeface="Helvetica Neue"/>
              <a:buNone/>
              <a:defRPr sz="600">
                <a:solidFill>
                  <a:srgbClr val="80808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808080"/>
              </a:buClr>
              <a:buSzPts val="600"/>
              <a:buFont typeface="Helvetica Neue"/>
              <a:buNone/>
              <a:defRPr sz="600">
                <a:solidFill>
                  <a:srgbClr val="808080"/>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sz="500">
              <a:solidFill>
                <a:srgbClr val="8D8D8D"/>
              </a:solidFill>
              <a:latin typeface="Verdana"/>
              <a:ea typeface="Verdana"/>
              <a:cs typeface="Verdana"/>
              <a:sym typeface="Verdana"/>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ustomers">
  <p:cSld name="TITLE_AND_BODY_1">
    <p:spTree>
      <p:nvGrpSpPr>
        <p:cNvPr id="1" name="Shape 589"/>
        <p:cNvGrpSpPr/>
        <p:nvPr/>
      </p:nvGrpSpPr>
      <p:grpSpPr>
        <a:xfrm>
          <a:off x="0" y="0"/>
          <a:ext cx="0" cy="0"/>
          <a:chOff x="0" y="0"/>
          <a:chExt cx="0" cy="0"/>
        </a:xfrm>
      </p:grpSpPr>
      <p:sp>
        <p:nvSpPr>
          <p:cNvPr id="590" name="Google Shape;590;p47"/>
          <p:cNvSpPr txBox="1"/>
          <p:nvPr/>
        </p:nvSpPr>
        <p:spPr>
          <a:xfrm>
            <a:off x="6256296" y="322770"/>
            <a:ext cx="2625300" cy="195300"/>
          </a:xfrm>
          <a:prstGeom prst="rect">
            <a:avLst/>
          </a:prstGeom>
          <a:noFill/>
          <a:ln>
            <a:noFill/>
          </a:ln>
        </p:spPr>
        <p:txBody>
          <a:bodyPr spcFirstLastPara="1" wrap="square" lIns="19050" tIns="19050" rIns="19050" bIns="19050" anchor="ctr" anchorCtr="0">
            <a:noAutofit/>
          </a:bodyPr>
          <a:lstStyle/>
          <a:p>
            <a:pPr marL="0" marR="0" lvl="0" indent="0" algn="r" rtl="0">
              <a:lnSpc>
                <a:spcPct val="100000"/>
              </a:lnSpc>
              <a:spcBef>
                <a:spcPts val="0"/>
              </a:spcBef>
              <a:spcAft>
                <a:spcPts val="0"/>
              </a:spcAft>
              <a:buClr>
                <a:srgbClr val="454545"/>
              </a:buClr>
              <a:buSzPts val="900"/>
              <a:buFont typeface="Open Sans Light"/>
              <a:buNone/>
            </a:pPr>
            <a:r>
              <a:rPr lang="en" sz="900" b="0" i="0" u="none" strike="noStrike" cap="none">
                <a:solidFill>
                  <a:srgbClr val="454545"/>
                </a:solidFill>
                <a:latin typeface="Open Sans Light"/>
                <a:ea typeface="Open Sans Light"/>
                <a:cs typeface="Open Sans Light"/>
                <a:sym typeface="Open Sans Light"/>
              </a:rPr>
              <a:t>Learn more at</a:t>
            </a:r>
            <a:r>
              <a:rPr lang="en" sz="900" b="0" i="0" u="none" strike="noStrike" cap="none">
                <a:solidFill>
                  <a:srgbClr val="0178BC"/>
                </a:solidFill>
                <a:latin typeface="Open Sans Light"/>
                <a:ea typeface="Open Sans Light"/>
                <a:cs typeface="Open Sans Light"/>
                <a:sym typeface="Open Sans Light"/>
              </a:rPr>
              <a:t> </a:t>
            </a:r>
            <a:r>
              <a:rPr lang="en" sz="900" b="0" i="0" u="sng" strike="noStrike" cap="none">
                <a:solidFill>
                  <a:schemeClr val="hlink"/>
                </a:solidFill>
                <a:latin typeface="Open Sans Light"/>
                <a:ea typeface="Open Sans Light"/>
                <a:cs typeface="Open Sans Light"/>
                <a:sym typeface="Open Sans Light"/>
                <a:hlinkClick r:id="rId2"/>
              </a:rPr>
              <a:t>orchestranetworks.com/customers/</a:t>
            </a:r>
            <a:endParaRPr sz="500" b="0" i="0" u="none" strike="noStrike" cap="none">
              <a:solidFill>
                <a:srgbClr val="000000"/>
              </a:solidFill>
              <a:latin typeface="Arial"/>
              <a:ea typeface="Arial"/>
              <a:cs typeface="Arial"/>
              <a:sym typeface="Arial"/>
            </a:endParaRPr>
          </a:p>
        </p:txBody>
      </p:sp>
      <p:sp>
        <p:nvSpPr>
          <p:cNvPr id="591" name="Google Shape;591;p47"/>
          <p:cNvSpPr txBox="1">
            <a:spLocks noGrp="1"/>
          </p:cNvSpPr>
          <p:nvPr>
            <p:ph type="sldNum" idx="12"/>
          </p:nvPr>
        </p:nvSpPr>
        <p:spPr>
          <a:xfrm>
            <a:off x="115896" y="4781416"/>
            <a:ext cx="151500" cy="1668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333E85"/>
              </a:buClr>
              <a:buSzPts val="800"/>
              <a:buFont typeface="Open Sans Light"/>
              <a:buNone/>
              <a:defRPr sz="800" b="0" i="0" u="none" strike="noStrike" cap="none">
                <a:solidFill>
                  <a:srgbClr val="333E85"/>
                </a:solidFill>
                <a:latin typeface="Open Sans Light"/>
                <a:ea typeface="Open Sans Light"/>
                <a:cs typeface="Open Sans Light"/>
                <a:sym typeface="Open Sans Light"/>
              </a:defRPr>
            </a:lvl1pPr>
            <a:lvl2pPr marL="0" marR="0" lvl="1" indent="0" algn="ctr" rtl="0">
              <a:lnSpc>
                <a:spcPct val="100000"/>
              </a:lnSpc>
              <a:spcBef>
                <a:spcPts val="0"/>
              </a:spcBef>
              <a:spcAft>
                <a:spcPts val="0"/>
              </a:spcAft>
              <a:buClr>
                <a:srgbClr val="333E85"/>
              </a:buClr>
              <a:buSzPts val="800"/>
              <a:buFont typeface="Open Sans Light"/>
              <a:buNone/>
              <a:defRPr sz="800" b="0" i="0" u="none" strike="noStrike" cap="none">
                <a:solidFill>
                  <a:srgbClr val="333E85"/>
                </a:solidFill>
                <a:latin typeface="Open Sans Light"/>
                <a:ea typeface="Open Sans Light"/>
                <a:cs typeface="Open Sans Light"/>
                <a:sym typeface="Open Sans Light"/>
              </a:defRPr>
            </a:lvl2pPr>
            <a:lvl3pPr marL="0" marR="0" lvl="2" indent="0" algn="ctr" rtl="0">
              <a:lnSpc>
                <a:spcPct val="100000"/>
              </a:lnSpc>
              <a:spcBef>
                <a:spcPts val="0"/>
              </a:spcBef>
              <a:spcAft>
                <a:spcPts val="0"/>
              </a:spcAft>
              <a:buClr>
                <a:srgbClr val="333E85"/>
              </a:buClr>
              <a:buSzPts val="800"/>
              <a:buFont typeface="Open Sans Light"/>
              <a:buNone/>
              <a:defRPr sz="800" b="0" i="0" u="none" strike="noStrike" cap="none">
                <a:solidFill>
                  <a:srgbClr val="333E85"/>
                </a:solidFill>
                <a:latin typeface="Open Sans Light"/>
                <a:ea typeface="Open Sans Light"/>
                <a:cs typeface="Open Sans Light"/>
                <a:sym typeface="Open Sans Light"/>
              </a:defRPr>
            </a:lvl3pPr>
            <a:lvl4pPr marL="0" marR="0" lvl="3" indent="0" algn="ctr" rtl="0">
              <a:lnSpc>
                <a:spcPct val="100000"/>
              </a:lnSpc>
              <a:spcBef>
                <a:spcPts val="0"/>
              </a:spcBef>
              <a:spcAft>
                <a:spcPts val="0"/>
              </a:spcAft>
              <a:buClr>
                <a:srgbClr val="333E85"/>
              </a:buClr>
              <a:buSzPts val="800"/>
              <a:buFont typeface="Open Sans Light"/>
              <a:buNone/>
              <a:defRPr sz="800" b="0" i="0" u="none" strike="noStrike" cap="none">
                <a:solidFill>
                  <a:srgbClr val="333E85"/>
                </a:solidFill>
                <a:latin typeface="Open Sans Light"/>
                <a:ea typeface="Open Sans Light"/>
                <a:cs typeface="Open Sans Light"/>
                <a:sym typeface="Open Sans Light"/>
              </a:defRPr>
            </a:lvl4pPr>
            <a:lvl5pPr marL="0" marR="0" lvl="4" indent="0" algn="ctr" rtl="0">
              <a:lnSpc>
                <a:spcPct val="100000"/>
              </a:lnSpc>
              <a:spcBef>
                <a:spcPts val="0"/>
              </a:spcBef>
              <a:spcAft>
                <a:spcPts val="0"/>
              </a:spcAft>
              <a:buClr>
                <a:srgbClr val="333E85"/>
              </a:buClr>
              <a:buSzPts val="800"/>
              <a:buFont typeface="Open Sans Light"/>
              <a:buNone/>
              <a:defRPr sz="800" b="0" i="0" u="none" strike="noStrike" cap="none">
                <a:solidFill>
                  <a:srgbClr val="333E85"/>
                </a:solidFill>
                <a:latin typeface="Open Sans Light"/>
                <a:ea typeface="Open Sans Light"/>
                <a:cs typeface="Open Sans Light"/>
                <a:sym typeface="Open Sans Light"/>
              </a:defRPr>
            </a:lvl5pPr>
            <a:lvl6pPr marL="0" marR="0" lvl="5" indent="0" algn="ctr" rtl="0">
              <a:lnSpc>
                <a:spcPct val="100000"/>
              </a:lnSpc>
              <a:spcBef>
                <a:spcPts val="0"/>
              </a:spcBef>
              <a:spcAft>
                <a:spcPts val="0"/>
              </a:spcAft>
              <a:buClr>
                <a:srgbClr val="333E85"/>
              </a:buClr>
              <a:buSzPts val="800"/>
              <a:buFont typeface="Open Sans Light"/>
              <a:buNone/>
              <a:defRPr sz="800" b="0" i="0" u="none" strike="noStrike" cap="none">
                <a:solidFill>
                  <a:srgbClr val="333E85"/>
                </a:solidFill>
                <a:latin typeface="Open Sans Light"/>
                <a:ea typeface="Open Sans Light"/>
                <a:cs typeface="Open Sans Light"/>
                <a:sym typeface="Open Sans Light"/>
              </a:defRPr>
            </a:lvl6pPr>
            <a:lvl7pPr marL="0" marR="0" lvl="6" indent="0" algn="ctr" rtl="0">
              <a:lnSpc>
                <a:spcPct val="100000"/>
              </a:lnSpc>
              <a:spcBef>
                <a:spcPts val="0"/>
              </a:spcBef>
              <a:spcAft>
                <a:spcPts val="0"/>
              </a:spcAft>
              <a:buClr>
                <a:srgbClr val="333E85"/>
              </a:buClr>
              <a:buSzPts val="800"/>
              <a:buFont typeface="Open Sans Light"/>
              <a:buNone/>
              <a:defRPr sz="800" b="0" i="0" u="none" strike="noStrike" cap="none">
                <a:solidFill>
                  <a:srgbClr val="333E85"/>
                </a:solidFill>
                <a:latin typeface="Open Sans Light"/>
                <a:ea typeface="Open Sans Light"/>
                <a:cs typeface="Open Sans Light"/>
                <a:sym typeface="Open Sans Light"/>
              </a:defRPr>
            </a:lvl7pPr>
            <a:lvl8pPr marL="0" marR="0" lvl="7" indent="0" algn="ctr" rtl="0">
              <a:lnSpc>
                <a:spcPct val="100000"/>
              </a:lnSpc>
              <a:spcBef>
                <a:spcPts val="0"/>
              </a:spcBef>
              <a:spcAft>
                <a:spcPts val="0"/>
              </a:spcAft>
              <a:buClr>
                <a:srgbClr val="333E85"/>
              </a:buClr>
              <a:buSzPts val="800"/>
              <a:buFont typeface="Open Sans Light"/>
              <a:buNone/>
              <a:defRPr sz="800" b="0" i="0" u="none" strike="noStrike" cap="none">
                <a:solidFill>
                  <a:srgbClr val="333E85"/>
                </a:solidFill>
                <a:latin typeface="Open Sans Light"/>
                <a:ea typeface="Open Sans Light"/>
                <a:cs typeface="Open Sans Light"/>
                <a:sym typeface="Open Sans Light"/>
              </a:defRPr>
            </a:lvl8pPr>
            <a:lvl9pPr marL="0" marR="0" lvl="8" indent="0" algn="ctr" rtl="0">
              <a:lnSpc>
                <a:spcPct val="100000"/>
              </a:lnSpc>
              <a:spcBef>
                <a:spcPts val="0"/>
              </a:spcBef>
              <a:spcAft>
                <a:spcPts val="0"/>
              </a:spcAft>
              <a:buClr>
                <a:srgbClr val="333E85"/>
              </a:buClr>
              <a:buSzPts val="800"/>
              <a:buFont typeface="Open Sans Light"/>
              <a:buNone/>
              <a:defRPr sz="800" b="0" i="0" u="none" strike="noStrike" cap="none">
                <a:solidFill>
                  <a:srgbClr val="333E85"/>
                </a:solidFill>
                <a:latin typeface="Open Sans Light"/>
                <a:ea typeface="Open Sans Light"/>
                <a:cs typeface="Open Sans Light"/>
                <a:sym typeface="Open Sans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1-Column">
  <p:cSld name="1-Column">
    <p:spTree>
      <p:nvGrpSpPr>
        <p:cNvPr id="1" name="Shape 592"/>
        <p:cNvGrpSpPr/>
        <p:nvPr/>
      </p:nvGrpSpPr>
      <p:grpSpPr>
        <a:xfrm>
          <a:off x="0" y="0"/>
          <a:ext cx="0" cy="0"/>
          <a:chOff x="0" y="0"/>
          <a:chExt cx="0" cy="0"/>
        </a:xfrm>
      </p:grpSpPr>
      <p:sp>
        <p:nvSpPr>
          <p:cNvPr id="593" name="Google Shape;593;p48"/>
          <p:cNvSpPr txBox="1">
            <a:spLocks noGrp="1"/>
          </p:cNvSpPr>
          <p:nvPr>
            <p:ph type="title"/>
          </p:nvPr>
        </p:nvSpPr>
        <p:spPr>
          <a:xfrm>
            <a:off x="120213" y="108307"/>
            <a:ext cx="8736000" cy="7407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accent6"/>
              </a:buClr>
              <a:buSzPts val="2400"/>
              <a:buFont typeface="Verdana"/>
              <a:buNone/>
              <a:defRPr sz="24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594" name="Google Shape;594;p48"/>
          <p:cNvSpPr txBox="1">
            <a:spLocks noGrp="1"/>
          </p:cNvSpPr>
          <p:nvPr>
            <p:ph type="sldNum" idx="12"/>
          </p:nvPr>
        </p:nvSpPr>
        <p:spPr>
          <a:xfrm>
            <a:off x="120212" y="4802942"/>
            <a:ext cx="2057400" cy="273900"/>
          </a:xfrm>
          <a:prstGeom prst="rect">
            <a:avLst/>
          </a:prstGeom>
          <a:noFill/>
          <a:ln>
            <a:noFill/>
          </a:ln>
        </p:spPr>
        <p:txBody>
          <a:bodyPr spcFirstLastPara="1" wrap="square" lIns="68575" tIns="34275" rIns="68575" bIns="34275" anchor="ctr" anchorCtr="0">
            <a:noAutofit/>
          </a:bodyPr>
          <a:lstStyle>
            <a:lvl1pPr marL="0" marR="0" lvl="0" indent="0" algn="l"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Verdana"/>
                <a:ea typeface="Verdana"/>
                <a:cs typeface="Verdana"/>
                <a:sym typeface="Verdana"/>
              </a:defRPr>
            </a:lvl1pPr>
            <a:lvl2pPr marL="0" marR="0" lvl="1" indent="0" algn="l"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Verdana"/>
                <a:ea typeface="Verdana"/>
                <a:cs typeface="Verdana"/>
                <a:sym typeface="Verdana"/>
              </a:defRPr>
            </a:lvl2pPr>
            <a:lvl3pPr marL="0" marR="0" lvl="2" indent="0" algn="l"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Verdana"/>
                <a:ea typeface="Verdana"/>
                <a:cs typeface="Verdana"/>
                <a:sym typeface="Verdana"/>
              </a:defRPr>
            </a:lvl3pPr>
            <a:lvl4pPr marL="0" marR="0" lvl="3" indent="0" algn="l"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Verdana"/>
                <a:ea typeface="Verdana"/>
                <a:cs typeface="Verdana"/>
                <a:sym typeface="Verdana"/>
              </a:defRPr>
            </a:lvl4pPr>
            <a:lvl5pPr marL="0" marR="0" lvl="4" indent="0" algn="l"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Verdana"/>
                <a:ea typeface="Verdana"/>
                <a:cs typeface="Verdana"/>
                <a:sym typeface="Verdana"/>
              </a:defRPr>
            </a:lvl5pPr>
            <a:lvl6pPr marL="0" marR="0" lvl="5" indent="0" algn="l"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Verdana"/>
                <a:ea typeface="Verdana"/>
                <a:cs typeface="Verdana"/>
                <a:sym typeface="Verdana"/>
              </a:defRPr>
            </a:lvl6pPr>
            <a:lvl7pPr marL="0" marR="0" lvl="6" indent="0" algn="l"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Verdana"/>
                <a:ea typeface="Verdana"/>
                <a:cs typeface="Verdana"/>
                <a:sym typeface="Verdana"/>
              </a:defRPr>
            </a:lvl7pPr>
            <a:lvl8pPr marL="0" marR="0" lvl="7" indent="0" algn="l"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Verdana"/>
                <a:ea typeface="Verdana"/>
                <a:cs typeface="Verdana"/>
                <a:sym typeface="Verdana"/>
              </a:defRPr>
            </a:lvl8pPr>
            <a:lvl9pPr marL="0" marR="0" lvl="8" indent="0" algn="l"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Verdana"/>
                <a:ea typeface="Verdana"/>
                <a:cs typeface="Verdana"/>
                <a:sym typeface="Verdana"/>
              </a:defRPr>
            </a:lvl9pPr>
          </a:lstStyle>
          <a:p>
            <a:pPr marL="0" lvl="0" indent="0" algn="l" rtl="0">
              <a:spcBef>
                <a:spcPts val="0"/>
              </a:spcBef>
              <a:spcAft>
                <a:spcPts val="0"/>
              </a:spcAft>
              <a:buNone/>
            </a:pPr>
            <a:fld id="{00000000-1234-1234-1234-123412341234}" type="slidenum">
              <a:rPr lang="en"/>
              <a:t>‹#›</a:t>
            </a:fld>
            <a:endParaRPr/>
          </a:p>
        </p:txBody>
      </p:sp>
      <p:sp>
        <p:nvSpPr>
          <p:cNvPr id="595" name="Google Shape;595;p48"/>
          <p:cNvSpPr txBox="1">
            <a:spLocks noGrp="1"/>
          </p:cNvSpPr>
          <p:nvPr>
            <p:ph type="body" idx="1"/>
          </p:nvPr>
        </p:nvSpPr>
        <p:spPr>
          <a:xfrm>
            <a:off x="120212" y="937022"/>
            <a:ext cx="8736000" cy="36279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lt1"/>
              </a:buClr>
              <a:buSzPts val="1400"/>
              <a:buChar char="•"/>
              <a:defRPr/>
            </a:lvl1pPr>
            <a:lvl2pPr marL="914400" lvl="1" indent="-317500" algn="l" rtl="0">
              <a:lnSpc>
                <a:spcPct val="90000"/>
              </a:lnSpc>
              <a:spcBef>
                <a:spcPts val="400"/>
              </a:spcBef>
              <a:spcAft>
                <a:spcPts val="0"/>
              </a:spcAft>
              <a:buClr>
                <a:schemeClr val="lt1"/>
              </a:buClr>
              <a:buSzPts val="1400"/>
              <a:buChar char="•"/>
              <a:defRPr/>
            </a:lvl2pPr>
            <a:lvl3pPr marL="1371600" lvl="2" indent="-317500" algn="l" rtl="0">
              <a:lnSpc>
                <a:spcPct val="90000"/>
              </a:lnSpc>
              <a:spcBef>
                <a:spcPts val="400"/>
              </a:spcBef>
              <a:spcAft>
                <a:spcPts val="0"/>
              </a:spcAft>
              <a:buClr>
                <a:schemeClr val="lt1"/>
              </a:buClr>
              <a:buSzPts val="1400"/>
              <a:buChar char="•"/>
              <a:defRPr/>
            </a:lvl3pPr>
            <a:lvl4pPr marL="1828800" lvl="3" indent="-317500" algn="l" rtl="0">
              <a:lnSpc>
                <a:spcPct val="90000"/>
              </a:lnSpc>
              <a:spcBef>
                <a:spcPts val="400"/>
              </a:spcBef>
              <a:spcAft>
                <a:spcPts val="0"/>
              </a:spcAft>
              <a:buClr>
                <a:schemeClr val="lt1"/>
              </a:buClr>
              <a:buSzPts val="1400"/>
              <a:buChar char="•"/>
              <a:defRPr/>
            </a:lvl4pPr>
            <a:lvl5pPr marL="2286000" lvl="4" indent="-317500" algn="l" rtl="0">
              <a:lnSpc>
                <a:spcPct val="90000"/>
              </a:lnSpc>
              <a:spcBef>
                <a:spcPts val="400"/>
              </a:spcBef>
              <a:spcAft>
                <a:spcPts val="0"/>
              </a:spcAft>
              <a:buClr>
                <a:schemeClr val="lt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wo Content 1" type="twoObj">
  <p:cSld name="TWO_OBJECTS">
    <p:spTree>
      <p:nvGrpSpPr>
        <p:cNvPr id="1" name="Shape 596"/>
        <p:cNvGrpSpPr/>
        <p:nvPr/>
      </p:nvGrpSpPr>
      <p:grpSpPr>
        <a:xfrm>
          <a:off x="0" y="0"/>
          <a:ext cx="0" cy="0"/>
          <a:chOff x="0" y="0"/>
          <a:chExt cx="0" cy="0"/>
        </a:xfrm>
      </p:grpSpPr>
      <p:sp>
        <p:nvSpPr>
          <p:cNvPr id="597" name="Google Shape;597;p49"/>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t" anchorCtr="0">
            <a:noAutofit/>
          </a:bodyPr>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98" name="Google Shape;598;p49"/>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599" name="Google Shape;599;p49"/>
          <p:cNvSpPr txBox="1">
            <a:spLocks noGrp="1"/>
          </p:cNvSpPr>
          <p:nvPr>
            <p:ph type="body" idx="2"/>
          </p:nvPr>
        </p:nvSpPr>
        <p:spPr>
          <a:xfrm>
            <a:off x="4629150" y="1369219"/>
            <a:ext cx="3886200" cy="32634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600" name="Google Shape;600;p49"/>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601" name="Google Shape;601;p49"/>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 sz="900">
                <a:solidFill>
                  <a:srgbClr val="8D8D8D"/>
                </a:solidFill>
                <a:latin typeface="Calibri"/>
                <a:ea typeface="Calibri"/>
                <a:cs typeface="Calibri"/>
                <a:sym typeface="Calibri"/>
              </a:rPr>
              <a:t>‹#›</a:t>
            </a:fld>
            <a:endParaRPr sz="900">
              <a:solidFill>
                <a:srgbClr val="8D8D8D"/>
              </a:solidFill>
              <a:latin typeface="Calibri"/>
              <a:ea typeface="Calibri"/>
              <a:cs typeface="Calibri"/>
              <a:sym typeface="Calibri"/>
            </a:endParaRPr>
          </a:p>
        </p:txBody>
      </p:sp>
      <p:grpSp>
        <p:nvGrpSpPr>
          <p:cNvPr id="602" name="Google Shape;602;p49"/>
          <p:cNvGrpSpPr/>
          <p:nvPr/>
        </p:nvGrpSpPr>
        <p:grpSpPr>
          <a:xfrm>
            <a:off x="-26790" y="-21432"/>
            <a:ext cx="6878883" cy="3873831"/>
            <a:chOff x="-35720" y="-28576"/>
            <a:chExt cx="12229125" cy="6886810"/>
          </a:xfrm>
        </p:grpSpPr>
        <p:pic>
          <p:nvPicPr>
            <p:cNvPr id="603" name="Google Shape;603;p49"/>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604" name="Google Shape;604;p49"/>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605" name="Google Shape;605;p49"/>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606" name="Google Shape;606;p49"/>
          <p:cNvGrpSpPr/>
          <p:nvPr/>
        </p:nvGrpSpPr>
        <p:grpSpPr>
          <a:xfrm>
            <a:off x="-16074" y="-16073"/>
            <a:ext cx="6870055" cy="3869680"/>
            <a:chOff x="-21432" y="-21431"/>
            <a:chExt cx="12213432" cy="6879431"/>
          </a:xfrm>
        </p:grpSpPr>
        <p:grpSp>
          <p:nvGrpSpPr>
            <p:cNvPr id="607" name="Google Shape;607;p49"/>
            <p:cNvGrpSpPr/>
            <p:nvPr/>
          </p:nvGrpSpPr>
          <p:grpSpPr>
            <a:xfrm>
              <a:off x="-21432" y="-21431"/>
              <a:ext cx="12213432" cy="6879431"/>
              <a:chOff x="-21432" y="-21431"/>
              <a:chExt cx="12213432" cy="6879431"/>
            </a:xfrm>
          </p:grpSpPr>
          <p:pic>
            <p:nvPicPr>
              <p:cNvPr id="608" name="Google Shape;608;p49"/>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609" name="Google Shape;609;p49"/>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610" name="Google Shape;610;p49"/>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611" name="Google Shape;611;p49"/>
          <p:cNvGrpSpPr/>
          <p:nvPr/>
        </p:nvGrpSpPr>
        <p:grpSpPr>
          <a:xfrm>
            <a:off x="-21431" y="-16074"/>
            <a:ext cx="6874073" cy="3869681"/>
            <a:chOff x="-28575" y="-21432"/>
            <a:chExt cx="12220574" cy="6879432"/>
          </a:xfrm>
        </p:grpSpPr>
        <p:grpSp>
          <p:nvGrpSpPr>
            <p:cNvPr id="612" name="Google Shape;612;p49"/>
            <p:cNvGrpSpPr/>
            <p:nvPr/>
          </p:nvGrpSpPr>
          <p:grpSpPr>
            <a:xfrm>
              <a:off x="-28575" y="-21432"/>
              <a:ext cx="12220574" cy="6879432"/>
              <a:chOff x="-28575" y="-21432"/>
              <a:chExt cx="12220574" cy="6879432"/>
            </a:xfrm>
          </p:grpSpPr>
          <p:pic>
            <p:nvPicPr>
              <p:cNvPr id="613" name="Google Shape;613;p49"/>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614" name="Google Shape;614;p49"/>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615" name="Google Shape;615;p49"/>
            <p:cNvPicPr preferRelativeResize="0"/>
            <p:nvPr/>
          </p:nvPicPr>
          <p:blipFill rotWithShape="1">
            <a:blip r:embed="rId10">
              <a:alphaModFix/>
            </a:blip>
            <a:srcRect/>
            <a:stretch/>
          </p:blipFill>
          <p:spPr>
            <a:xfrm>
              <a:off x="11021261" y="6467757"/>
              <a:ext cx="901799" cy="235697"/>
            </a:xfrm>
            <a:prstGeom prst="rect">
              <a:avLst/>
            </a:prstGeom>
            <a:noFill/>
            <a:ln>
              <a:noFill/>
            </a:ln>
          </p:spPr>
        </p:pic>
      </p:grpSp>
      <p:sp>
        <p:nvSpPr>
          <p:cNvPr id="616" name="Google Shape;616;p49"/>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1" type="titleOnly">
  <p:cSld name="TITLE_ONLY">
    <p:spTree>
      <p:nvGrpSpPr>
        <p:cNvPr id="1" name="Shape 617"/>
        <p:cNvGrpSpPr/>
        <p:nvPr/>
      </p:nvGrpSpPr>
      <p:grpSpPr>
        <a:xfrm>
          <a:off x="0" y="0"/>
          <a:ext cx="0" cy="0"/>
          <a:chOff x="0" y="0"/>
          <a:chExt cx="0" cy="0"/>
        </a:xfrm>
      </p:grpSpPr>
      <p:sp>
        <p:nvSpPr>
          <p:cNvPr id="618" name="Google Shape;618;p50"/>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19" name="Google Shape;619;p5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20" name="Google Shape;620;p5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21" name="Google Shape;621;p5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5"/>
        <p:cNvGrpSpPr/>
        <p:nvPr/>
      </p:nvGrpSpPr>
      <p:grpSpPr>
        <a:xfrm>
          <a:off x="0" y="0"/>
          <a:ext cx="0" cy="0"/>
          <a:chOff x="0" y="0"/>
          <a:chExt cx="0" cy="0"/>
        </a:xfrm>
      </p:grpSpPr>
      <p:sp>
        <p:nvSpPr>
          <p:cNvPr id="36" name="Google Shape;36;p6"/>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500">
                <a:solidFill>
                  <a:srgbClr val="8D8D8D"/>
                </a:solidFill>
                <a:latin typeface="Verdana"/>
                <a:ea typeface="Verdana"/>
                <a:cs typeface="Verdana"/>
                <a:sym typeface="Verdana"/>
              </a:defRPr>
            </a:lvl1pPr>
            <a:lvl2pPr marL="0" marR="0" lvl="1" indent="0" algn="r" rtl="0">
              <a:spcBef>
                <a:spcPts val="0"/>
              </a:spcBef>
              <a:buNone/>
              <a:defRPr sz="500">
                <a:solidFill>
                  <a:srgbClr val="8D8D8D"/>
                </a:solidFill>
                <a:latin typeface="Verdana"/>
                <a:ea typeface="Verdana"/>
                <a:cs typeface="Verdana"/>
                <a:sym typeface="Verdana"/>
              </a:defRPr>
            </a:lvl2pPr>
            <a:lvl3pPr marL="0" marR="0" lvl="2" indent="0" algn="r" rtl="0">
              <a:spcBef>
                <a:spcPts val="0"/>
              </a:spcBef>
              <a:buNone/>
              <a:defRPr sz="500">
                <a:solidFill>
                  <a:srgbClr val="8D8D8D"/>
                </a:solidFill>
                <a:latin typeface="Verdana"/>
                <a:ea typeface="Verdana"/>
                <a:cs typeface="Verdana"/>
                <a:sym typeface="Verdana"/>
              </a:defRPr>
            </a:lvl3pPr>
            <a:lvl4pPr marL="0" marR="0" lvl="3" indent="0" algn="r" rtl="0">
              <a:spcBef>
                <a:spcPts val="0"/>
              </a:spcBef>
              <a:buNone/>
              <a:defRPr sz="500">
                <a:solidFill>
                  <a:srgbClr val="8D8D8D"/>
                </a:solidFill>
                <a:latin typeface="Verdana"/>
                <a:ea typeface="Verdana"/>
                <a:cs typeface="Verdana"/>
                <a:sym typeface="Verdana"/>
              </a:defRPr>
            </a:lvl4pPr>
            <a:lvl5pPr marL="0" marR="0" lvl="4" indent="0" algn="r" rtl="0">
              <a:spcBef>
                <a:spcPts val="0"/>
              </a:spcBef>
              <a:buNone/>
              <a:defRPr sz="500">
                <a:solidFill>
                  <a:srgbClr val="8D8D8D"/>
                </a:solidFill>
                <a:latin typeface="Verdana"/>
                <a:ea typeface="Verdana"/>
                <a:cs typeface="Verdana"/>
                <a:sym typeface="Verdana"/>
              </a:defRPr>
            </a:lvl5pPr>
            <a:lvl6pPr marL="0" marR="0" lvl="5" indent="0" algn="r" rtl="0">
              <a:spcBef>
                <a:spcPts val="0"/>
              </a:spcBef>
              <a:buNone/>
              <a:defRPr sz="500">
                <a:solidFill>
                  <a:srgbClr val="8D8D8D"/>
                </a:solidFill>
                <a:latin typeface="Verdana"/>
                <a:ea typeface="Verdana"/>
                <a:cs typeface="Verdana"/>
                <a:sym typeface="Verdana"/>
              </a:defRPr>
            </a:lvl6pPr>
            <a:lvl7pPr marL="0" marR="0" lvl="6" indent="0" algn="r" rtl="0">
              <a:spcBef>
                <a:spcPts val="0"/>
              </a:spcBef>
              <a:buNone/>
              <a:defRPr sz="500">
                <a:solidFill>
                  <a:srgbClr val="8D8D8D"/>
                </a:solidFill>
                <a:latin typeface="Verdana"/>
                <a:ea typeface="Verdana"/>
                <a:cs typeface="Verdana"/>
                <a:sym typeface="Verdana"/>
              </a:defRPr>
            </a:lvl7pPr>
            <a:lvl8pPr marL="0" marR="0" lvl="7" indent="0" algn="r" rtl="0">
              <a:spcBef>
                <a:spcPts val="0"/>
              </a:spcBef>
              <a:buNone/>
              <a:defRPr sz="500">
                <a:solidFill>
                  <a:srgbClr val="8D8D8D"/>
                </a:solidFill>
                <a:latin typeface="Verdana"/>
                <a:ea typeface="Verdana"/>
                <a:cs typeface="Verdana"/>
                <a:sym typeface="Verdana"/>
              </a:defRPr>
            </a:lvl8pPr>
            <a:lvl9pPr marL="0" marR="0" lvl="8" indent="0" algn="r" rtl="0">
              <a:spcBef>
                <a:spcPts val="0"/>
              </a:spcBef>
              <a:buNone/>
              <a:defRPr sz="500">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
              <a:t>‹#›</a:t>
            </a:fld>
            <a:endParaRPr/>
          </a:p>
        </p:txBody>
      </p:sp>
      <p:sp>
        <p:nvSpPr>
          <p:cNvPr id="37" name="Google Shape;37;p6"/>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rgbClr val="333333"/>
              </a:buClr>
              <a:buSzPts val="2900"/>
              <a:buFont typeface="Verdana"/>
              <a:buNone/>
              <a:defRPr sz="2900" b="0" i="0" u="none" strike="noStrike" cap="none">
                <a:solidFill>
                  <a:srgbClr val="333333"/>
                </a:solidFill>
                <a:latin typeface="Verdana"/>
                <a:ea typeface="Verdana"/>
                <a:cs typeface="Verdana"/>
                <a:sym typeface="Verdana"/>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8" name="Google Shape;38;p6"/>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 sz="900">
                <a:solidFill>
                  <a:srgbClr val="8D8D8D"/>
                </a:solidFill>
                <a:latin typeface="Verdana"/>
                <a:ea typeface="Verdana"/>
                <a:cs typeface="Verdana"/>
                <a:sym typeface="Verdana"/>
              </a:rPr>
              <a:t>‹#›</a:t>
            </a:fld>
            <a:endParaRPr sz="900">
              <a:solidFill>
                <a:srgbClr val="8D8D8D"/>
              </a:solidFill>
              <a:latin typeface="Verdana"/>
              <a:ea typeface="Verdana"/>
              <a:cs typeface="Verdana"/>
              <a:sym typeface="Verdana"/>
            </a:endParaRPr>
          </a:p>
        </p:txBody>
      </p:sp>
      <p:sp>
        <p:nvSpPr>
          <p:cNvPr id="39" name="Google Shape;39;p6"/>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500">
                <a:solidFill>
                  <a:srgbClr val="8D8D8D"/>
                </a:solidFill>
                <a:latin typeface="Verdana"/>
                <a:ea typeface="Verdana"/>
                <a:cs typeface="Verdana"/>
                <a:sym typeface="Verdana"/>
              </a:defRPr>
            </a:lvl1pPr>
            <a:lvl2pPr marR="0" lvl="1"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9pPr>
          </a:lstStyle>
          <a:p>
            <a:endParaRPr/>
          </a:p>
        </p:txBody>
      </p:sp>
      <p:grpSp>
        <p:nvGrpSpPr>
          <p:cNvPr id="40" name="Google Shape;40;p6"/>
          <p:cNvGrpSpPr/>
          <p:nvPr/>
        </p:nvGrpSpPr>
        <p:grpSpPr>
          <a:xfrm>
            <a:off x="0" y="923"/>
            <a:ext cx="9144001" cy="5142577"/>
            <a:chOff x="0" y="1231"/>
            <a:chExt cx="12192001" cy="6856769"/>
          </a:xfrm>
        </p:grpSpPr>
        <p:pic>
          <p:nvPicPr>
            <p:cNvPr id="41" name="Google Shape;41;p6"/>
            <p:cNvPicPr preferRelativeResize="0"/>
            <p:nvPr/>
          </p:nvPicPr>
          <p:blipFill rotWithShape="1">
            <a:blip r:embed="rId2">
              <a:alphaModFix/>
            </a:blip>
            <a:srcRect r="27641"/>
            <a:stretch/>
          </p:blipFill>
          <p:spPr>
            <a:xfrm>
              <a:off x="9104241" y="6339633"/>
              <a:ext cx="3087761" cy="518367"/>
            </a:xfrm>
            <a:prstGeom prst="rect">
              <a:avLst/>
            </a:prstGeom>
            <a:noFill/>
            <a:ln>
              <a:noFill/>
            </a:ln>
          </p:spPr>
        </p:pic>
        <p:pic>
          <p:nvPicPr>
            <p:cNvPr id="42" name="Google Shape;42;p6"/>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43" name="Google Shape;43;p6"/>
            <p:cNvPicPr preferRelativeResize="0"/>
            <p:nvPr/>
          </p:nvPicPr>
          <p:blipFill rotWithShape="1">
            <a:blip r:embed="rId4">
              <a:alphaModFix/>
            </a:blip>
            <a:srcRect l="59898"/>
            <a:stretch/>
          </p:blipFill>
          <p:spPr>
            <a:xfrm>
              <a:off x="0" y="1231"/>
              <a:ext cx="927102" cy="315566"/>
            </a:xfrm>
            <a:prstGeom prst="rect">
              <a:avLst/>
            </a:prstGeom>
            <a:noFill/>
            <a:ln>
              <a:noFill/>
            </a:ln>
          </p:spPr>
        </p:pic>
      </p:grpSp>
      <p:grpSp>
        <p:nvGrpSpPr>
          <p:cNvPr id="44" name="Google Shape;44;p6"/>
          <p:cNvGrpSpPr/>
          <p:nvPr/>
        </p:nvGrpSpPr>
        <p:grpSpPr>
          <a:xfrm>
            <a:off x="-1" y="901"/>
            <a:ext cx="9144002" cy="5142599"/>
            <a:chOff x="-1" y="1201"/>
            <a:chExt cx="12192002" cy="6856799"/>
          </a:xfrm>
        </p:grpSpPr>
        <p:pic>
          <p:nvPicPr>
            <p:cNvPr id="45" name="Google Shape;45;p6"/>
            <p:cNvPicPr preferRelativeResize="0"/>
            <p:nvPr/>
          </p:nvPicPr>
          <p:blipFill rotWithShape="1">
            <a:blip r:embed="rId5">
              <a:alphaModFix/>
            </a:blip>
            <a:srcRect r="27641"/>
            <a:stretch/>
          </p:blipFill>
          <p:spPr>
            <a:xfrm>
              <a:off x="9104241" y="6339632"/>
              <a:ext cx="3087761" cy="518368"/>
            </a:xfrm>
            <a:prstGeom prst="rect">
              <a:avLst/>
            </a:prstGeom>
            <a:noFill/>
            <a:ln>
              <a:noFill/>
            </a:ln>
          </p:spPr>
        </p:pic>
        <p:pic>
          <p:nvPicPr>
            <p:cNvPr id="46" name="Google Shape;46;p6"/>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47" name="Google Shape;47;p6"/>
            <p:cNvPicPr preferRelativeResize="0"/>
            <p:nvPr/>
          </p:nvPicPr>
          <p:blipFill rotWithShape="1">
            <a:blip r:embed="rId6">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Content 1" type="obj">
  <p:cSld name="OBJECT">
    <p:spTree>
      <p:nvGrpSpPr>
        <p:cNvPr id="1" name="Shape 622"/>
        <p:cNvGrpSpPr/>
        <p:nvPr/>
      </p:nvGrpSpPr>
      <p:grpSpPr>
        <a:xfrm>
          <a:off x="0" y="0"/>
          <a:ext cx="0" cy="0"/>
          <a:chOff x="0" y="0"/>
          <a:chExt cx="0" cy="0"/>
        </a:xfrm>
      </p:grpSpPr>
      <p:sp>
        <p:nvSpPr>
          <p:cNvPr id="623" name="Google Shape;623;p5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24" name="Google Shape;624;p51"/>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625" name="Google Shape;625;p5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26" name="Google Shape;626;p5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27" name="Google Shape;627;p5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Title &amp; Subtitle">
  <p:cSld name="TITLE_1">
    <p:spTree>
      <p:nvGrpSpPr>
        <p:cNvPr id="1" name="Shape 628"/>
        <p:cNvGrpSpPr/>
        <p:nvPr/>
      </p:nvGrpSpPr>
      <p:grpSpPr>
        <a:xfrm>
          <a:off x="0" y="0"/>
          <a:ext cx="0" cy="0"/>
          <a:chOff x="0" y="0"/>
          <a:chExt cx="0" cy="0"/>
        </a:xfrm>
      </p:grpSpPr>
      <p:pic>
        <p:nvPicPr>
          <p:cNvPr id="629" name="Google Shape;629;p52"/>
          <p:cNvPicPr preferRelativeResize="0"/>
          <p:nvPr/>
        </p:nvPicPr>
        <p:blipFill rotWithShape="1">
          <a:blip r:embed="rId2">
            <a:alphaModFix/>
          </a:blip>
          <a:srcRect/>
          <a:stretch/>
        </p:blipFill>
        <p:spPr>
          <a:xfrm>
            <a:off x="438150" y="340519"/>
            <a:ext cx="3090862" cy="556022"/>
          </a:xfrm>
          <a:prstGeom prst="rect">
            <a:avLst/>
          </a:prstGeom>
          <a:noFill/>
          <a:ln>
            <a:noFill/>
          </a:ln>
        </p:spPr>
      </p:pic>
      <p:sp>
        <p:nvSpPr>
          <p:cNvPr id="630" name="Google Shape;630;p52"/>
          <p:cNvSpPr/>
          <p:nvPr/>
        </p:nvSpPr>
        <p:spPr>
          <a:xfrm>
            <a:off x="0" y="5105400"/>
            <a:ext cx="4572000" cy="38100"/>
          </a:xfrm>
          <a:prstGeom prst="rect">
            <a:avLst/>
          </a:prstGeom>
          <a:solidFill>
            <a:srgbClr val="0078BC"/>
          </a:solidFill>
          <a:ln>
            <a:noFill/>
          </a:ln>
        </p:spPr>
        <p:txBody>
          <a:bodyPr spcFirstLastPara="1" wrap="square" lIns="35700" tIns="35700" rIns="35700" bIns="35700" anchor="ctr" anchorCtr="0">
            <a:noAutofit/>
          </a:bodyPr>
          <a:lstStyle/>
          <a:p>
            <a:pPr marL="0" marR="0" lvl="0" indent="0" algn="ctr" rtl="0">
              <a:spcBef>
                <a:spcPts val="0"/>
              </a:spcBef>
              <a:spcAft>
                <a:spcPts val="0"/>
              </a:spcAft>
              <a:buNone/>
            </a:pPr>
            <a:endParaRPr sz="1687" b="0" i="0" u="none" strike="noStrike" cap="none">
              <a:solidFill>
                <a:srgbClr val="000000"/>
              </a:solidFill>
              <a:latin typeface="Helvetica Neue Light"/>
              <a:ea typeface="Helvetica Neue Light"/>
              <a:cs typeface="Helvetica Neue Light"/>
              <a:sym typeface="Helvetica Neue Light"/>
            </a:endParaRPr>
          </a:p>
        </p:txBody>
      </p:sp>
      <p:sp>
        <p:nvSpPr>
          <p:cNvPr id="631" name="Google Shape;631;p52"/>
          <p:cNvSpPr/>
          <p:nvPr/>
        </p:nvSpPr>
        <p:spPr>
          <a:xfrm>
            <a:off x="4572000" y="5105400"/>
            <a:ext cx="4572000" cy="38100"/>
          </a:xfrm>
          <a:prstGeom prst="rect">
            <a:avLst/>
          </a:prstGeom>
          <a:solidFill>
            <a:srgbClr val="333E85"/>
          </a:solidFill>
          <a:ln>
            <a:noFill/>
          </a:ln>
        </p:spPr>
        <p:txBody>
          <a:bodyPr spcFirstLastPara="1" wrap="square" lIns="35700" tIns="35700" rIns="35700" bIns="35700" anchor="ctr" anchorCtr="0">
            <a:noAutofit/>
          </a:bodyPr>
          <a:lstStyle/>
          <a:p>
            <a:pPr marL="0" marR="0" lvl="0" indent="0" algn="ctr" rtl="0">
              <a:spcBef>
                <a:spcPts val="0"/>
              </a:spcBef>
              <a:spcAft>
                <a:spcPts val="0"/>
              </a:spcAft>
              <a:buNone/>
            </a:pPr>
            <a:endParaRPr sz="1687" b="0" i="0" u="none" strike="noStrike" cap="none">
              <a:solidFill>
                <a:srgbClr val="000000"/>
              </a:solidFill>
              <a:latin typeface="Helvetica Neue Light"/>
              <a:ea typeface="Helvetica Neue Light"/>
              <a:cs typeface="Helvetica Neue Light"/>
              <a:sym typeface="Helvetica Neue Light"/>
            </a:endParaRPr>
          </a:p>
        </p:txBody>
      </p:sp>
      <p:pic>
        <p:nvPicPr>
          <p:cNvPr id="632" name="Google Shape;632;p52"/>
          <p:cNvPicPr preferRelativeResize="0"/>
          <p:nvPr/>
        </p:nvPicPr>
        <p:blipFill rotWithShape="1">
          <a:blip r:embed="rId3">
            <a:alphaModFix/>
          </a:blip>
          <a:srcRect/>
          <a:stretch/>
        </p:blipFill>
        <p:spPr>
          <a:xfrm>
            <a:off x="0" y="4792266"/>
            <a:ext cx="2539604" cy="313134"/>
          </a:xfrm>
          <a:prstGeom prst="rect">
            <a:avLst/>
          </a:prstGeom>
          <a:noFill/>
          <a:ln>
            <a:noFill/>
          </a:ln>
        </p:spPr>
      </p:pic>
      <p:sp>
        <p:nvSpPr>
          <p:cNvPr id="633" name="Google Shape;633;p52"/>
          <p:cNvSpPr txBox="1"/>
          <p:nvPr/>
        </p:nvSpPr>
        <p:spPr>
          <a:xfrm>
            <a:off x="4559545" y="4895906"/>
            <a:ext cx="4155900" cy="203700"/>
          </a:xfrm>
          <a:prstGeom prst="rect">
            <a:avLst/>
          </a:prstGeom>
          <a:noFill/>
          <a:ln>
            <a:noFill/>
          </a:ln>
        </p:spPr>
        <p:txBody>
          <a:bodyPr spcFirstLastPara="1" wrap="square" lIns="50800" tIns="50800" rIns="50800" bIns="50800" anchor="ctr" anchorCtr="0">
            <a:noAutofit/>
          </a:bodyPr>
          <a:lstStyle/>
          <a:p>
            <a:pPr marL="0" marR="0" lvl="0" indent="0" algn="l" rtl="0">
              <a:spcBef>
                <a:spcPts val="0"/>
              </a:spcBef>
              <a:spcAft>
                <a:spcPts val="0"/>
              </a:spcAft>
              <a:buNone/>
            </a:pPr>
            <a:r>
              <a:rPr lang="en" sz="1100" b="0" i="0" u="none" strike="noStrike" cap="none">
                <a:solidFill>
                  <a:srgbClr val="323E85"/>
                </a:solidFill>
                <a:latin typeface="Open Sans Light"/>
                <a:ea typeface="Open Sans Light"/>
                <a:cs typeface="Open Sans Light"/>
                <a:sym typeface="Open Sans Light"/>
              </a:rPr>
              <a:t>Orchestra Networks Kickoff - Lisbon, April 2016</a:t>
            </a:r>
            <a:endParaRPr/>
          </a:p>
        </p:txBody>
      </p:sp>
      <p:sp>
        <p:nvSpPr>
          <p:cNvPr id="634" name="Google Shape;634;p52"/>
          <p:cNvSpPr txBox="1">
            <a:spLocks noGrp="1"/>
          </p:cNvSpPr>
          <p:nvPr>
            <p:ph type="title"/>
          </p:nvPr>
        </p:nvSpPr>
        <p:spPr>
          <a:xfrm>
            <a:off x="2190749" y="1237926"/>
            <a:ext cx="6524700" cy="2133000"/>
          </a:xfrm>
          <a:prstGeom prst="rect">
            <a:avLst/>
          </a:prstGeom>
          <a:noFill/>
          <a:ln>
            <a:noFill/>
          </a:ln>
        </p:spPr>
        <p:txBody>
          <a:bodyPr spcFirstLastPara="1" wrap="square" lIns="50800" tIns="50800" rIns="50800" bIns="50800" anchor="b" anchorCtr="0">
            <a:noAutofit/>
          </a:bodyPr>
          <a:lstStyle>
            <a:lvl1pPr lvl="0" algn="l" rtl="0">
              <a:spcBef>
                <a:spcPts val="0"/>
              </a:spcBef>
              <a:spcAft>
                <a:spcPts val="0"/>
              </a:spcAft>
              <a:buSzPts val="2900"/>
              <a:buNone/>
              <a:defRPr sz="5625" b="0" i="0">
                <a:latin typeface="Open Sans Light"/>
                <a:ea typeface="Open Sans Light"/>
                <a:cs typeface="Open Sans Light"/>
                <a:sym typeface="Open Sans Light"/>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lnSpc>
                <a:spcPct val="100000"/>
              </a:lnSpc>
              <a:spcBef>
                <a:spcPts val="0"/>
              </a:spcBef>
              <a:spcAft>
                <a:spcPts val="0"/>
              </a:spcAft>
              <a:buClr>
                <a:srgbClr val="1279BA"/>
              </a:buClr>
              <a:buSzPts val="1800"/>
              <a:buNone/>
              <a:defRPr/>
            </a:lvl6pPr>
            <a:lvl7pPr lvl="6" algn="l" rtl="0">
              <a:lnSpc>
                <a:spcPct val="100000"/>
              </a:lnSpc>
              <a:spcBef>
                <a:spcPts val="0"/>
              </a:spcBef>
              <a:spcAft>
                <a:spcPts val="0"/>
              </a:spcAft>
              <a:buClr>
                <a:srgbClr val="1279BA"/>
              </a:buClr>
              <a:buSzPts val="1800"/>
              <a:buNone/>
              <a:defRPr/>
            </a:lvl7pPr>
            <a:lvl8pPr lvl="7" algn="l" rtl="0">
              <a:lnSpc>
                <a:spcPct val="100000"/>
              </a:lnSpc>
              <a:spcBef>
                <a:spcPts val="0"/>
              </a:spcBef>
              <a:spcAft>
                <a:spcPts val="0"/>
              </a:spcAft>
              <a:buClr>
                <a:srgbClr val="1279BA"/>
              </a:buClr>
              <a:buSzPts val="1800"/>
              <a:buNone/>
              <a:defRPr/>
            </a:lvl8pPr>
            <a:lvl9pPr lvl="8" algn="l" rtl="0">
              <a:lnSpc>
                <a:spcPct val="100000"/>
              </a:lnSpc>
              <a:spcBef>
                <a:spcPts val="0"/>
              </a:spcBef>
              <a:spcAft>
                <a:spcPts val="0"/>
              </a:spcAft>
              <a:buClr>
                <a:srgbClr val="1279BA"/>
              </a:buClr>
              <a:buSzPts val="1800"/>
              <a:buNone/>
              <a:defRPr/>
            </a:lvl9pPr>
          </a:lstStyle>
          <a:p>
            <a:endParaRPr/>
          </a:p>
        </p:txBody>
      </p:sp>
      <p:sp>
        <p:nvSpPr>
          <p:cNvPr id="635" name="Google Shape;635;p52"/>
          <p:cNvSpPr txBox="1">
            <a:spLocks noGrp="1"/>
          </p:cNvSpPr>
          <p:nvPr>
            <p:ph type="body" idx="1"/>
          </p:nvPr>
        </p:nvSpPr>
        <p:spPr>
          <a:xfrm>
            <a:off x="2190749" y="4118754"/>
            <a:ext cx="6524700" cy="596100"/>
          </a:xfrm>
          <a:prstGeom prst="rect">
            <a:avLst/>
          </a:prstGeom>
          <a:noFill/>
          <a:ln>
            <a:noFill/>
          </a:ln>
        </p:spPr>
        <p:txBody>
          <a:bodyPr spcFirstLastPara="1" wrap="square" lIns="50800" tIns="50800" rIns="50800" bIns="50800" anchor="t" anchorCtr="0">
            <a:noAutofit/>
          </a:bodyPr>
          <a:lstStyle>
            <a:lvl1pPr marL="457200" lvl="0" indent="-228600" algn="l" rtl="0">
              <a:spcBef>
                <a:spcPts val="0"/>
              </a:spcBef>
              <a:spcAft>
                <a:spcPts val="0"/>
              </a:spcAft>
              <a:buClr>
                <a:srgbClr val="000000"/>
              </a:buClr>
              <a:buSzPts val="2250"/>
              <a:buFont typeface="Open Sans Light"/>
              <a:buNone/>
              <a:defRPr sz="2250"/>
            </a:lvl1pPr>
            <a:lvl2pPr marL="914400" lvl="1" indent="-228600" algn="l" rtl="0">
              <a:spcBef>
                <a:spcPts val="0"/>
              </a:spcBef>
              <a:spcAft>
                <a:spcPts val="0"/>
              </a:spcAft>
              <a:buClr>
                <a:srgbClr val="000000"/>
              </a:buClr>
              <a:buSzPts val="2250"/>
              <a:buFont typeface="Open Sans Light"/>
              <a:buNone/>
              <a:defRPr sz="2250"/>
            </a:lvl2pPr>
            <a:lvl3pPr marL="1371600" lvl="2" indent="-228600" algn="l" rtl="0">
              <a:spcBef>
                <a:spcPts val="0"/>
              </a:spcBef>
              <a:spcAft>
                <a:spcPts val="0"/>
              </a:spcAft>
              <a:buClr>
                <a:srgbClr val="000000"/>
              </a:buClr>
              <a:buSzPts val="2250"/>
              <a:buFont typeface="Open Sans Light"/>
              <a:buNone/>
              <a:defRPr sz="2250"/>
            </a:lvl3pPr>
            <a:lvl4pPr marL="1828800" lvl="3" indent="-228600" algn="l" rtl="0">
              <a:spcBef>
                <a:spcPts val="0"/>
              </a:spcBef>
              <a:spcAft>
                <a:spcPts val="0"/>
              </a:spcAft>
              <a:buClr>
                <a:srgbClr val="000000"/>
              </a:buClr>
              <a:buSzPts val="2250"/>
              <a:buFont typeface="Open Sans Light"/>
              <a:buNone/>
              <a:defRPr sz="2250"/>
            </a:lvl4pPr>
            <a:lvl5pPr marL="2286000" lvl="4" indent="-228600" algn="l" rtl="0">
              <a:spcBef>
                <a:spcPts val="0"/>
              </a:spcBef>
              <a:spcAft>
                <a:spcPts val="0"/>
              </a:spcAft>
              <a:buClr>
                <a:srgbClr val="000000"/>
              </a:buClr>
              <a:buSzPts val="2250"/>
              <a:buFont typeface="Open Sans Light"/>
              <a:buNone/>
              <a:defRPr sz="2250"/>
            </a:lvl5pPr>
            <a:lvl6pPr marL="2743200" lvl="5" indent="-314325" algn="l" rtl="0">
              <a:lnSpc>
                <a:spcPct val="100000"/>
              </a:lnSpc>
              <a:spcBef>
                <a:spcPts val="2953"/>
              </a:spcBef>
              <a:spcAft>
                <a:spcPts val="0"/>
              </a:spcAft>
              <a:buClr>
                <a:srgbClr val="000000"/>
              </a:buClr>
              <a:buSzPts val="1350"/>
              <a:buChar char="•"/>
              <a:defRPr/>
            </a:lvl6pPr>
            <a:lvl7pPr marL="3200400" lvl="6" indent="-314325" algn="l" rtl="0">
              <a:lnSpc>
                <a:spcPct val="100000"/>
              </a:lnSpc>
              <a:spcBef>
                <a:spcPts val="2953"/>
              </a:spcBef>
              <a:spcAft>
                <a:spcPts val="0"/>
              </a:spcAft>
              <a:buClr>
                <a:srgbClr val="000000"/>
              </a:buClr>
              <a:buSzPts val="1350"/>
              <a:buChar char="•"/>
              <a:defRPr/>
            </a:lvl7pPr>
            <a:lvl8pPr marL="3657600" lvl="7" indent="-314325" algn="l" rtl="0">
              <a:lnSpc>
                <a:spcPct val="100000"/>
              </a:lnSpc>
              <a:spcBef>
                <a:spcPts val="2953"/>
              </a:spcBef>
              <a:spcAft>
                <a:spcPts val="0"/>
              </a:spcAft>
              <a:buClr>
                <a:srgbClr val="000000"/>
              </a:buClr>
              <a:buSzPts val="1350"/>
              <a:buChar char="•"/>
              <a:defRPr/>
            </a:lvl8pPr>
            <a:lvl9pPr marL="4114800" lvl="8" indent="-314325" algn="l" rtl="0">
              <a:lnSpc>
                <a:spcPct val="100000"/>
              </a:lnSpc>
              <a:spcBef>
                <a:spcPts val="2953"/>
              </a:spcBef>
              <a:spcAft>
                <a:spcPts val="0"/>
              </a:spcAft>
              <a:buClr>
                <a:srgbClr val="000000"/>
              </a:buClr>
              <a:buSzPts val="1350"/>
              <a:buChar char="•"/>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mp; Bullets">
  <p:cSld name="TITLE_AND_BODY_2">
    <p:spTree>
      <p:nvGrpSpPr>
        <p:cNvPr id="1" name="Shape 636"/>
        <p:cNvGrpSpPr/>
        <p:nvPr/>
      </p:nvGrpSpPr>
      <p:grpSpPr>
        <a:xfrm>
          <a:off x="0" y="0"/>
          <a:ext cx="0" cy="0"/>
          <a:chOff x="0" y="0"/>
          <a:chExt cx="0" cy="0"/>
        </a:xfrm>
      </p:grpSpPr>
      <p:sp>
        <p:nvSpPr>
          <p:cNvPr id="637" name="Google Shape;637;p53"/>
          <p:cNvSpPr txBox="1">
            <a:spLocks noGrp="1"/>
          </p:cNvSpPr>
          <p:nvPr>
            <p:ph type="body" idx="1"/>
          </p:nvPr>
        </p:nvSpPr>
        <p:spPr>
          <a:xfrm>
            <a:off x="404231" y="844972"/>
            <a:ext cx="8465100" cy="3453600"/>
          </a:xfrm>
          <a:prstGeom prst="rect">
            <a:avLst/>
          </a:prstGeom>
          <a:noFill/>
          <a:ln>
            <a:noFill/>
          </a:ln>
        </p:spPr>
        <p:txBody>
          <a:bodyPr spcFirstLastPara="1" wrap="square" lIns="50800" tIns="50800" rIns="50800" bIns="50800" anchor="t" anchorCtr="0">
            <a:noAutofit/>
          </a:bodyPr>
          <a:lstStyle>
            <a:lvl1pPr marL="457200" lvl="0" indent="-359187" algn="l" rtl="0">
              <a:spcBef>
                <a:spcPts val="703"/>
              </a:spcBef>
              <a:spcAft>
                <a:spcPts val="0"/>
              </a:spcAft>
              <a:buClr>
                <a:srgbClr val="000000"/>
              </a:buClr>
              <a:buSzPts val="2057"/>
              <a:buFont typeface="Open Sans Light"/>
              <a:buChar char="•"/>
              <a:defRPr sz="2742" b="0" i="0">
                <a:latin typeface="Open Sans Light"/>
                <a:ea typeface="Open Sans Light"/>
                <a:cs typeface="Open Sans Light"/>
                <a:sym typeface="Open Sans Light"/>
              </a:defRPr>
            </a:lvl1pPr>
            <a:lvl2pPr marL="914400" lvl="1" indent="-339090" algn="l" rtl="0">
              <a:spcBef>
                <a:spcPts val="703"/>
              </a:spcBef>
              <a:spcAft>
                <a:spcPts val="0"/>
              </a:spcAft>
              <a:buClr>
                <a:srgbClr val="000000"/>
              </a:buClr>
              <a:buSzPts val="1740"/>
              <a:buFont typeface="Open Sans Light"/>
              <a:buChar char="•"/>
              <a:defRPr sz="2320" b="0" i="0">
                <a:latin typeface="Open Sans Light"/>
                <a:ea typeface="Open Sans Light"/>
                <a:cs typeface="Open Sans Light"/>
                <a:sym typeface="Open Sans Light"/>
              </a:defRPr>
            </a:lvl2pPr>
            <a:lvl3pPr marL="1371600" lvl="2" indent="-335756" algn="l" rtl="0">
              <a:spcBef>
                <a:spcPts val="703"/>
              </a:spcBef>
              <a:spcAft>
                <a:spcPts val="0"/>
              </a:spcAft>
              <a:buClr>
                <a:srgbClr val="000000"/>
              </a:buClr>
              <a:buSzPts val="1688"/>
              <a:buFont typeface="Open Sans Light"/>
              <a:buChar char="•"/>
              <a:defRPr sz="2250" b="0" i="0">
                <a:latin typeface="Open Sans Light"/>
                <a:ea typeface="Open Sans Light"/>
                <a:cs typeface="Open Sans Light"/>
                <a:sym typeface="Open Sans Light"/>
              </a:defRPr>
            </a:lvl3pPr>
            <a:lvl4pPr marL="1828800" lvl="3" indent="-329041" algn="l" rtl="0">
              <a:spcBef>
                <a:spcPts val="703"/>
              </a:spcBef>
              <a:spcAft>
                <a:spcPts val="0"/>
              </a:spcAft>
              <a:buClr>
                <a:srgbClr val="000000"/>
              </a:buClr>
              <a:buSzPts val="1582"/>
              <a:buFont typeface="Open Sans Light"/>
              <a:buChar char="•"/>
              <a:defRPr sz="2109" b="0" i="0">
                <a:latin typeface="Open Sans Light"/>
                <a:ea typeface="Open Sans Light"/>
                <a:cs typeface="Open Sans Light"/>
                <a:sym typeface="Open Sans Light"/>
              </a:defRPr>
            </a:lvl4pPr>
            <a:lvl5pPr marL="2286000" lvl="4" indent="-322373" algn="l" rtl="0">
              <a:spcBef>
                <a:spcPts val="703"/>
              </a:spcBef>
              <a:spcAft>
                <a:spcPts val="0"/>
              </a:spcAft>
              <a:buClr>
                <a:srgbClr val="000000"/>
              </a:buClr>
              <a:buSzPts val="1477"/>
              <a:buFont typeface="Open Sans Light"/>
              <a:buChar char="•"/>
              <a:defRPr sz="1969" b="0" i="0">
                <a:latin typeface="Open Sans Light"/>
                <a:ea typeface="Open Sans Light"/>
                <a:cs typeface="Open Sans Light"/>
                <a:sym typeface="Open Sans Light"/>
              </a:defRPr>
            </a:lvl5pPr>
            <a:lvl6pPr marL="2743200" lvl="5" indent="-314325" algn="l" rtl="0">
              <a:lnSpc>
                <a:spcPct val="100000"/>
              </a:lnSpc>
              <a:spcBef>
                <a:spcPts val="2953"/>
              </a:spcBef>
              <a:spcAft>
                <a:spcPts val="0"/>
              </a:spcAft>
              <a:buClr>
                <a:srgbClr val="000000"/>
              </a:buClr>
              <a:buSzPts val="1350"/>
              <a:buChar char="•"/>
              <a:defRPr/>
            </a:lvl6pPr>
            <a:lvl7pPr marL="3200400" lvl="6" indent="-314325" algn="l" rtl="0">
              <a:lnSpc>
                <a:spcPct val="100000"/>
              </a:lnSpc>
              <a:spcBef>
                <a:spcPts val="2953"/>
              </a:spcBef>
              <a:spcAft>
                <a:spcPts val="0"/>
              </a:spcAft>
              <a:buClr>
                <a:srgbClr val="000000"/>
              </a:buClr>
              <a:buSzPts val="1350"/>
              <a:buChar char="•"/>
              <a:defRPr/>
            </a:lvl7pPr>
            <a:lvl8pPr marL="3657600" lvl="7" indent="-314325" algn="l" rtl="0">
              <a:lnSpc>
                <a:spcPct val="100000"/>
              </a:lnSpc>
              <a:spcBef>
                <a:spcPts val="2953"/>
              </a:spcBef>
              <a:spcAft>
                <a:spcPts val="0"/>
              </a:spcAft>
              <a:buClr>
                <a:srgbClr val="000000"/>
              </a:buClr>
              <a:buSzPts val="1350"/>
              <a:buChar char="•"/>
              <a:defRPr/>
            </a:lvl8pPr>
            <a:lvl9pPr marL="4114800" lvl="8" indent="-314325" algn="l" rtl="0">
              <a:lnSpc>
                <a:spcPct val="100000"/>
              </a:lnSpc>
              <a:spcBef>
                <a:spcPts val="2953"/>
              </a:spcBef>
              <a:spcAft>
                <a:spcPts val="0"/>
              </a:spcAft>
              <a:buClr>
                <a:srgbClr val="000000"/>
              </a:buClr>
              <a:buSzPts val="1350"/>
              <a:buChar char="•"/>
              <a:defRPr/>
            </a:lvl9pPr>
          </a:lstStyle>
          <a:p>
            <a:endParaRPr/>
          </a:p>
        </p:txBody>
      </p:sp>
      <p:sp>
        <p:nvSpPr>
          <p:cNvPr id="638" name="Google Shape;638;p53"/>
          <p:cNvSpPr txBox="1">
            <a:spLocks noGrp="1"/>
          </p:cNvSpPr>
          <p:nvPr>
            <p:ph type="body" idx="2"/>
          </p:nvPr>
        </p:nvSpPr>
        <p:spPr>
          <a:xfrm>
            <a:off x="404233" y="126547"/>
            <a:ext cx="8465100" cy="567000"/>
          </a:xfrm>
          <a:prstGeom prst="rect">
            <a:avLst/>
          </a:prstGeom>
          <a:noFill/>
          <a:ln>
            <a:noFill/>
          </a:ln>
        </p:spPr>
        <p:txBody>
          <a:bodyPr spcFirstLastPara="1" wrap="square" lIns="50800" tIns="50800" rIns="50800" bIns="50800" anchor="ctr" anchorCtr="0">
            <a:noAutofit/>
          </a:bodyPr>
          <a:lstStyle>
            <a:lvl1pPr marL="457200" lvl="0" indent="-228600" algn="l" rtl="0">
              <a:spcBef>
                <a:spcPts val="0"/>
              </a:spcBef>
              <a:spcAft>
                <a:spcPts val="0"/>
              </a:spcAft>
              <a:buClr>
                <a:srgbClr val="1279BA"/>
              </a:buClr>
              <a:buSzPts val="3375"/>
              <a:buFont typeface="Open Sans Light"/>
              <a:buNone/>
              <a:defRPr sz="3375" b="0" i="0">
                <a:solidFill>
                  <a:srgbClr val="1279BA"/>
                </a:solidFill>
                <a:latin typeface="Open Sans Light"/>
                <a:ea typeface="Open Sans Light"/>
                <a:cs typeface="Open Sans Light"/>
                <a:sym typeface="Open Sans Light"/>
              </a:defRPr>
            </a:lvl1pPr>
            <a:lvl2pPr marL="914400" lvl="1" indent="-314325" algn="l" rtl="0">
              <a:spcBef>
                <a:spcPts val="2950"/>
              </a:spcBef>
              <a:spcAft>
                <a:spcPts val="0"/>
              </a:spcAft>
              <a:buClr>
                <a:srgbClr val="000000"/>
              </a:buClr>
              <a:buSzPts val="1350"/>
              <a:buChar char="•"/>
              <a:defRPr/>
            </a:lvl2pPr>
            <a:lvl3pPr marL="1371600" lvl="2" indent="-314325" algn="l" rtl="0">
              <a:spcBef>
                <a:spcPts val="2950"/>
              </a:spcBef>
              <a:spcAft>
                <a:spcPts val="0"/>
              </a:spcAft>
              <a:buClr>
                <a:srgbClr val="000000"/>
              </a:buClr>
              <a:buSzPts val="1350"/>
              <a:buChar char="•"/>
              <a:defRPr/>
            </a:lvl3pPr>
            <a:lvl4pPr marL="1828800" lvl="3" indent="-314325" algn="l" rtl="0">
              <a:spcBef>
                <a:spcPts val="2950"/>
              </a:spcBef>
              <a:spcAft>
                <a:spcPts val="0"/>
              </a:spcAft>
              <a:buClr>
                <a:srgbClr val="000000"/>
              </a:buClr>
              <a:buSzPts val="1350"/>
              <a:buChar char="•"/>
              <a:defRPr/>
            </a:lvl4pPr>
            <a:lvl5pPr marL="2286000" lvl="4" indent="-314325" algn="l" rtl="0">
              <a:spcBef>
                <a:spcPts val="2950"/>
              </a:spcBef>
              <a:spcAft>
                <a:spcPts val="0"/>
              </a:spcAft>
              <a:buClr>
                <a:srgbClr val="000000"/>
              </a:buClr>
              <a:buSzPts val="1350"/>
              <a:buChar char="•"/>
              <a:defRPr/>
            </a:lvl5pPr>
            <a:lvl6pPr marL="2743200" lvl="5" indent="-314325" algn="l" rtl="0">
              <a:lnSpc>
                <a:spcPct val="100000"/>
              </a:lnSpc>
              <a:spcBef>
                <a:spcPts val="2953"/>
              </a:spcBef>
              <a:spcAft>
                <a:spcPts val="0"/>
              </a:spcAft>
              <a:buClr>
                <a:srgbClr val="000000"/>
              </a:buClr>
              <a:buSzPts val="1350"/>
              <a:buChar char="•"/>
              <a:defRPr/>
            </a:lvl6pPr>
            <a:lvl7pPr marL="3200400" lvl="6" indent="-314325" algn="l" rtl="0">
              <a:lnSpc>
                <a:spcPct val="100000"/>
              </a:lnSpc>
              <a:spcBef>
                <a:spcPts val="2953"/>
              </a:spcBef>
              <a:spcAft>
                <a:spcPts val="0"/>
              </a:spcAft>
              <a:buClr>
                <a:srgbClr val="000000"/>
              </a:buClr>
              <a:buSzPts val="1350"/>
              <a:buChar char="•"/>
              <a:defRPr/>
            </a:lvl7pPr>
            <a:lvl8pPr marL="3657600" lvl="7" indent="-314325" algn="l" rtl="0">
              <a:lnSpc>
                <a:spcPct val="100000"/>
              </a:lnSpc>
              <a:spcBef>
                <a:spcPts val="2953"/>
              </a:spcBef>
              <a:spcAft>
                <a:spcPts val="0"/>
              </a:spcAft>
              <a:buClr>
                <a:srgbClr val="000000"/>
              </a:buClr>
              <a:buSzPts val="1350"/>
              <a:buChar char="•"/>
              <a:defRPr/>
            </a:lvl8pPr>
            <a:lvl9pPr marL="4114800" lvl="8" indent="-314325" algn="l" rtl="0">
              <a:lnSpc>
                <a:spcPct val="100000"/>
              </a:lnSpc>
              <a:spcBef>
                <a:spcPts val="2953"/>
              </a:spcBef>
              <a:spcAft>
                <a:spcPts val="0"/>
              </a:spcAft>
              <a:buClr>
                <a:srgbClr val="000000"/>
              </a:buClr>
              <a:buSzPts val="1350"/>
              <a:buChar char="•"/>
              <a:defRPr/>
            </a:lvl9pPr>
          </a:lstStyle>
          <a:p>
            <a:endParaRPr/>
          </a:p>
        </p:txBody>
      </p:sp>
      <p:sp>
        <p:nvSpPr>
          <p:cNvPr id="639" name="Google Shape;639;p53"/>
          <p:cNvSpPr txBox="1">
            <a:spLocks noGrp="1"/>
          </p:cNvSpPr>
          <p:nvPr>
            <p:ph type="sldNum" idx="12"/>
          </p:nvPr>
        </p:nvSpPr>
        <p:spPr>
          <a:xfrm>
            <a:off x="8610600" y="4786313"/>
            <a:ext cx="258900" cy="200100"/>
          </a:xfrm>
          <a:prstGeom prst="rect">
            <a:avLst/>
          </a:prstGeom>
          <a:noFill/>
          <a:ln>
            <a:noFill/>
          </a:ln>
        </p:spPr>
        <p:txBody>
          <a:bodyPr spcFirstLastPara="1" wrap="square" lIns="50800" tIns="50800" rIns="50800" bIns="50800" anchor="t" anchorCtr="0">
            <a:noAutofit/>
          </a:bodyPr>
          <a:lstStyle>
            <a:lvl1pPr marL="0" marR="0" lvl="0" indent="0" algn="ctr" rtl="0">
              <a:spcBef>
                <a:spcPts val="0"/>
              </a:spcBef>
              <a:spcAft>
                <a:spcPts val="0"/>
              </a:spcAft>
              <a:buNone/>
              <a:defRPr sz="1266" b="0" i="0" u="none" strike="noStrike" cap="none">
                <a:solidFill>
                  <a:srgbClr val="7F7F7F"/>
                </a:solidFill>
                <a:latin typeface="Open Sans"/>
                <a:ea typeface="Open Sans"/>
                <a:cs typeface="Open Sans"/>
                <a:sym typeface="Open Sans"/>
              </a:defRPr>
            </a:lvl1pPr>
            <a:lvl2pPr marL="0" marR="0" lvl="1" indent="0" algn="ctr" rtl="0">
              <a:spcBef>
                <a:spcPts val="0"/>
              </a:spcBef>
              <a:spcAft>
                <a:spcPts val="0"/>
              </a:spcAft>
              <a:buNone/>
              <a:defRPr sz="1266" b="0" i="0" u="none" strike="noStrike" cap="none">
                <a:solidFill>
                  <a:srgbClr val="7F7F7F"/>
                </a:solidFill>
                <a:latin typeface="Open Sans"/>
                <a:ea typeface="Open Sans"/>
                <a:cs typeface="Open Sans"/>
                <a:sym typeface="Open Sans"/>
              </a:defRPr>
            </a:lvl2pPr>
            <a:lvl3pPr marL="0" marR="0" lvl="2" indent="0" algn="ctr" rtl="0">
              <a:spcBef>
                <a:spcPts val="0"/>
              </a:spcBef>
              <a:spcAft>
                <a:spcPts val="0"/>
              </a:spcAft>
              <a:buNone/>
              <a:defRPr sz="1266" b="0" i="0" u="none" strike="noStrike" cap="none">
                <a:solidFill>
                  <a:srgbClr val="7F7F7F"/>
                </a:solidFill>
                <a:latin typeface="Open Sans"/>
                <a:ea typeface="Open Sans"/>
                <a:cs typeface="Open Sans"/>
                <a:sym typeface="Open Sans"/>
              </a:defRPr>
            </a:lvl3pPr>
            <a:lvl4pPr marL="0" marR="0" lvl="3" indent="0" algn="ctr" rtl="0">
              <a:spcBef>
                <a:spcPts val="0"/>
              </a:spcBef>
              <a:spcAft>
                <a:spcPts val="0"/>
              </a:spcAft>
              <a:buNone/>
              <a:defRPr sz="1266" b="0" i="0" u="none" strike="noStrike" cap="none">
                <a:solidFill>
                  <a:srgbClr val="7F7F7F"/>
                </a:solidFill>
                <a:latin typeface="Open Sans"/>
                <a:ea typeface="Open Sans"/>
                <a:cs typeface="Open Sans"/>
                <a:sym typeface="Open Sans"/>
              </a:defRPr>
            </a:lvl4pPr>
            <a:lvl5pPr marL="0" marR="0" lvl="4" indent="0" algn="ctr" rtl="0">
              <a:spcBef>
                <a:spcPts val="0"/>
              </a:spcBef>
              <a:spcAft>
                <a:spcPts val="0"/>
              </a:spcAft>
              <a:buNone/>
              <a:defRPr sz="1266" b="0" i="0" u="none" strike="noStrike" cap="none">
                <a:solidFill>
                  <a:srgbClr val="7F7F7F"/>
                </a:solidFill>
                <a:latin typeface="Open Sans"/>
                <a:ea typeface="Open Sans"/>
                <a:cs typeface="Open Sans"/>
                <a:sym typeface="Open Sans"/>
              </a:defRPr>
            </a:lvl5pPr>
            <a:lvl6pPr marL="0" marR="0" lvl="5" indent="0" algn="ctr" rtl="0">
              <a:spcBef>
                <a:spcPts val="0"/>
              </a:spcBef>
              <a:spcAft>
                <a:spcPts val="0"/>
              </a:spcAft>
              <a:buNone/>
              <a:defRPr sz="1266" b="0" i="0" u="none" strike="noStrike" cap="none">
                <a:solidFill>
                  <a:srgbClr val="7F7F7F"/>
                </a:solidFill>
                <a:latin typeface="Open Sans"/>
                <a:ea typeface="Open Sans"/>
                <a:cs typeface="Open Sans"/>
                <a:sym typeface="Open Sans"/>
              </a:defRPr>
            </a:lvl6pPr>
            <a:lvl7pPr marL="0" marR="0" lvl="6" indent="0" algn="ctr" rtl="0">
              <a:spcBef>
                <a:spcPts val="0"/>
              </a:spcBef>
              <a:spcAft>
                <a:spcPts val="0"/>
              </a:spcAft>
              <a:buNone/>
              <a:defRPr sz="1266" b="0" i="0" u="none" strike="noStrike" cap="none">
                <a:solidFill>
                  <a:srgbClr val="7F7F7F"/>
                </a:solidFill>
                <a:latin typeface="Open Sans"/>
                <a:ea typeface="Open Sans"/>
                <a:cs typeface="Open Sans"/>
                <a:sym typeface="Open Sans"/>
              </a:defRPr>
            </a:lvl7pPr>
            <a:lvl8pPr marL="0" marR="0" lvl="7" indent="0" algn="ctr" rtl="0">
              <a:spcBef>
                <a:spcPts val="0"/>
              </a:spcBef>
              <a:spcAft>
                <a:spcPts val="0"/>
              </a:spcAft>
              <a:buNone/>
              <a:defRPr sz="1266" b="0" i="0" u="none" strike="noStrike" cap="none">
                <a:solidFill>
                  <a:srgbClr val="7F7F7F"/>
                </a:solidFill>
                <a:latin typeface="Open Sans"/>
                <a:ea typeface="Open Sans"/>
                <a:cs typeface="Open Sans"/>
                <a:sym typeface="Open Sans"/>
              </a:defRPr>
            </a:lvl8pPr>
            <a:lvl9pPr marL="0" marR="0" lvl="8" indent="0" algn="ctr" rtl="0">
              <a:spcBef>
                <a:spcPts val="0"/>
              </a:spcBef>
              <a:spcAft>
                <a:spcPts val="0"/>
              </a:spcAft>
              <a:buNone/>
              <a:defRPr sz="1266" b="0" i="0" u="none" strike="noStrike" cap="none">
                <a:solidFill>
                  <a:srgbClr val="7F7F7F"/>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Page">
  <p:cSld name="Title Page">
    <p:spTree>
      <p:nvGrpSpPr>
        <p:cNvPr id="1" name="Shape 645"/>
        <p:cNvGrpSpPr/>
        <p:nvPr/>
      </p:nvGrpSpPr>
      <p:grpSpPr>
        <a:xfrm>
          <a:off x="0" y="0"/>
          <a:ext cx="0" cy="0"/>
          <a:chOff x="0" y="0"/>
          <a:chExt cx="0" cy="0"/>
        </a:xfrm>
      </p:grpSpPr>
      <p:pic>
        <p:nvPicPr>
          <p:cNvPr id="646" name="Google Shape;646;p55"/>
          <p:cNvPicPr preferRelativeResize="0"/>
          <p:nvPr/>
        </p:nvPicPr>
        <p:blipFill rotWithShape="1">
          <a:blip r:embed="rId2">
            <a:alphaModFix/>
          </a:blip>
          <a:srcRect l="9812" t="379" b="13473"/>
          <a:stretch/>
        </p:blipFill>
        <p:spPr>
          <a:xfrm>
            <a:off x="0" y="0"/>
            <a:ext cx="6636386" cy="5143499"/>
          </a:xfrm>
          <a:prstGeom prst="rect">
            <a:avLst/>
          </a:prstGeom>
          <a:noFill/>
          <a:ln>
            <a:noFill/>
          </a:ln>
        </p:spPr>
      </p:pic>
      <p:sp>
        <p:nvSpPr>
          <p:cNvPr id="647" name="Google Shape;647;p55"/>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
        <p:nvSpPr>
          <p:cNvPr id="648" name="Google Shape;648;p55"/>
          <p:cNvSpPr txBox="1">
            <a:spLocks noGrp="1"/>
          </p:cNvSpPr>
          <p:nvPr>
            <p:ph type="body" idx="1"/>
          </p:nvPr>
        </p:nvSpPr>
        <p:spPr>
          <a:xfrm>
            <a:off x="649109" y="3285567"/>
            <a:ext cx="4011300" cy="2514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800"/>
              </a:spcBef>
              <a:spcAft>
                <a:spcPts val="0"/>
              </a:spcAft>
              <a:buClr>
                <a:schemeClr val="lt1"/>
              </a:buClr>
              <a:buSzPts val="1100"/>
              <a:buNone/>
              <a:defRPr sz="1100">
                <a:solidFill>
                  <a:schemeClr val="lt1"/>
                </a:solidFill>
              </a:defRPr>
            </a:lvl1pPr>
            <a:lvl2pPr marL="914400" lvl="1" indent="-228600" algn="l" rtl="0">
              <a:lnSpc>
                <a:spcPct val="90000"/>
              </a:lnSpc>
              <a:spcBef>
                <a:spcPts val="400"/>
              </a:spcBef>
              <a:spcAft>
                <a:spcPts val="0"/>
              </a:spcAft>
              <a:buClr>
                <a:srgbClr val="333333"/>
              </a:buClr>
              <a:buSzPts val="800"/>
              <a:buNone/>
              <a:defRPr sz="800"/>
            </a:lvl2pPr>
            <a:lvl3pPr marL="1371600" lvl="2" indent="-228600" algn="l" rtl="0">
              <a:lnSpc>
                <a:spcPct val="90000"/>
              </a:lnSpc>
              <a:spcBef>
                <a:spcPts val="400"/>
              </a:spcBef>
              <a:spcAft>
                <a:spcPts val="0"/>
              </a:spcAft>
              <a:buClr>
                <a:srgbClr val="333333"/>
              </a:buClr>
              <a:buSzPts val="800"/>
              <a:buNone/>
              <a:defRPr sz="800"/>
            </a:lvl3pPr>
            <a:lvl4pPr marL="1828800" lvl="3" indent="-228600" algn="l" rtl="0">
              <a:lnSpc>
                <a:spcPct val="90000"/>
              </a:lnSpc>
              <a:spcBef>
                <a:spcPts val="400"/>
              </a:spcBef>
              <a:spcAft>
                <a:spcPts val="0"/>
              </a:spcAft>
              <a:buClr>
                <a:srgbClr val="333333"/>
              </a:buClr>
              <a:buSzPts val="800"/>
              <a:buNone/>
              <a:defRPr sz="800"/>
            </a:lvl4pPr>
            <a:lvl5pPr marL="2286000" lvl="4" indent="-228600" algn="l" rtl="0">
              <a:lnSpc>
                <a:spcPct val="90000"/>
              </a:lnSpc>
              <a:spcBef>
                <a:spcPts val="400"/>
              </a:spcBef>
              <a:spcAft>
                <a:spcPts val="0"/>
              </a:spcAft>
              <a:buClr>
                <a:srgbClr val="333333"/>
              </a:buClr>
              <a:buSzPts val="800"/>
              <a:buNone/>
              <a:defRPr sz="8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649" name="Google Shape;649;p55"/>
          <p:cNvSpPr txBox="1">
            <a:spLocks noGrp="1"/>
          </p:cNvSpPr>
          <p:nvPr>
            <p:ph type="body" idx="2"/>
          </p:nvPr>
        </p:nvSpPr>
        <p:spPr>
          <a:xfrm>
            <a:off x="649109" y="3525875"/>
            <a:ext cx="4011300" cy="2514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800"/>
              </a:spcBef>
              <a:spcAft>
                <a:spcPts val="0"/>
              </a:spcAft>
              <a:buClr>
                <a:schemeClr val="lt1"/>
              </a:buClr>
              <a:buSzPts val="1100"/>
              <a:buNone/>
              <a:defRPr sz="1100">
                <a:solidFill>
                  <a:schemeClr val="lt1"/>
                </a:solidFill>
              </a:defRPr>
            </a:lvl1pPr>
            <a:lvl2pPr marL="914400" lvl="1" indent="-228600" algn="l" rtl="0">
              <a:lnSpc>
                <a:spcPct val="90000"/>
              </a:lnSpc>
              <a:spcBef>
                <a:spcPts val="400"/>
              </a:spcBef>
              <a:spcAft>
                <a:spcPts val="0"/>
              </a:spcAft>
              <a:buClr>
                <a:srgbClr val="333333"/>
              </a:buClr>
              <a:buSzPts val="800"/>
              <a:buNone/>
              <a:defRPr sz="800"/>
            </a:lvl2pPr>
            <a:lvl3pPr marL="1371600" lvl="2" indent="-228600" algn="l" rtl="0">
              <a:lnSpc>
                <a:spcPct val="90000"/>
              </a:lnSpc>
              <a:spcBef>
                <a:spcPts val="400"/>
              </a:spcBef>
              <a:spcAft>
                <a:spcPts val="0"/>
              </a:spcAft>
              <a:buClr>
                <a:srgbClr val="333333"/>
              </a:buClr>
              <a:buSzPts val="800"/>
              <a:buNone/>
              <a:defRPr sz="800"/>
            </a:lvl3pPr>
            <a:lvl4pPr marL="1828800" lvl="3" indent="-228600" algn="l" rtl="0">
              <a:lnSpc>
                <a:spcPct val="90000"/>
              </a:lnSpc>
              <a:spcBef>
                <a:spcPts val="400"/>
              </a:spcBef>
              <a:spcAft>
                <a:spcPts val="0"/>
              </a:spcAft>
              <a:buClr>
                <a:srgbClr val="333333"/>
              </a:buClr>
              <a:buSzPts val="800"/>
              <a:buNone/>
              <a:defRPr sz="800"/>
            </a:lvl4pPr>
            <a:lvl5pPr marL="2286000" lvl="4" indent="-228600" algn="l" rtl="0">
              <a:lnSpc>
                <a:spcPct val="90000"/>
              </a:lnSpc>
              <a:spcBef>
                <a:spcPts val="400"/>
              </a:spcBef>
              <a:spcAft>
                <a:spcPts val="0"/>
              </a:spcAft>
              <a:buClr>
                <a:srgbClr val="333333"/>
              </a:buClr>
              <a:buSzPts val="800"/>
              <a:buNone/>
              <a:defRPr sz="8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650" name="Google Shape;650;p55"/>
          <p:cNvSpPr txBox="1">
            <a:spLocks noGrp="1"/>
          </p:cNvSpPr>
          <p:nvPr>
            <p:ph type="title"/>
          </p:nvPr>
        </p:nvSpPr>
        <p:spPr>
          <a:xfrm>
            <a:off x="644676" y="2770978"/>
            <a:ext cx="4006200" cy="512400"/>
          </a:xfrm>
          <a:prstGeom prst="rect">
            <a:avLst/>
          </a:prstGeom>
          <a:noFill/>
          <a:ln>
            <a:noFill/>
          </a:ln>
        </p:spPr>
        <p:txBody>
          <a:bodyPr spcFirstLastPara="1" wrap="square" lIns="68575" tIns="34275" rIns="68575" bIns="34275" anchor="t" anchorCtr="0">
            <a:noAutofit/>
          </a:bodyPr>
          <a:lstStyle>
            <a:lvl1pPr lvl="0" algn="l" rtl="0">
              <a:lnSpc>
                <a:spcPct val="90000"/>
              </a:lnSpc>
              <a:spcBef>
                <a:spcPts val="0"/>
              </a:spcBef>
              <a:spcAft>
                <a:spcPts val="0"/>
              </a:spcAft>
              <a:buClr>
                <a:schemeClr val="lt1"/>
              </a:buClr>
              <a:buSzPts val="1800"/>
              <a:buFont typeface="verdana"/>
              <a:buNone/>
              <a:defRPr sz="18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pic>
        <p:nvPicPr>
          <p:cNvPr id="651" name="Google Shape;651;p55"/>
          <p:cNvPicPr preferRelativeResize="0"/>
          <p:nvPr/>
        </p:nvPicPr>
        <p:blipFill rotWithShape="1">
          <a:blip r:embed="rId3">
            <a:alphaModFix/>
          </a:blip>
          <a:srcRect/>
          <a:stretch/>
        </p:blipFill>
        <p:spPr>
          <a:xfrm>
            <a:off x="663726" y="1718754"/>
            <a:ext cx="3089546" cy="891409"/>
          </a:xfrm>
          <a:prstGeom prst="rect">
            <a:avLst/>
          </a:prstGeom>
          <a:noFill/>
          <a:ln>
            <a:noFill/>
          </a:ln>
        </p:spPr>
      </p:pic>
      <p:pic>
        <p:nvPicPr>
          <p:cNvPr id="652" name="Google Shape;652;p55"/>
          <p:cNvPicPr preferRelativeResize="0"/>
          <p:nvPr/>
        </p:nvPicPr>
        <p:blipFill rotWithShape="1">
          <a:blip r:embed="rId4">
            <a:alphaModFix/>
          </a:blip>
          <a:srcRect/>
          <a:stretch/>
        </p:blipFill>
        <p:spPr>
          <a:xfrm>
            <a:off x="5418612" y="1717641"/>
            <a:ext cx="2932044" cy="961786"/>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lank Blue" type="blank">
  <p:cSld name="BLANK">
    <p:spTree>
      <p:nvGrpSpPr>
        <p:cNvPr id="1" name="Shape 653"/>
        <p:cNvGrpSpPr/>
        <p:nvPr/>
      </p:nvGrpSpPr>
      <p:grpSpPr>
        <a:xfrm>
          <a:off x="0" y="0"/>
          <a:ext cx="0" cy="0"/>
          <a:chOff x="0" y="0"/>
          <a:chExt cx="0" cy="0"/>
        </a:xfrm>
      </p:grpSpPr>
      <p:sp>
        <p:nvSpPr>
          <p:cNvPr id="654" name="Google Shape;654;p56"/>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
        <p:nvSpPr>
          <p:cNvPr id="655" name="Google Shape;655;p56"/>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sz="500">
                <a:solidFill>
                  <a:srgbClr val="8D8D8D"/>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grpSp>
        <p:nvGrpSpPr>
          <p:cNvPr id="656" name="Google Shape;656;p56"/>
          <p:cNvGrpSpPr/>
          <p:nvPr/>
        </p:nvGrpSpPr>
        <p:grpSpPr>
          <a:xfrm>
            <a:off x="-1" y="901"/>
            <a:ext cx="9144002" cy="5142599"/>
            <a:chOff x="-1" y="1201"/>
            <a:chExt cx="12192002" cy="6856799"/>
          </a:xfrm>
        </p:grpSpPr>
        <p:pic>
          <p:nvPicPr>
            <p:cNvPr id="657" name="Google Shape;657;p56"/>
            <p:cNvPicPr preferRelativeResize="0"/>
            <p:nvPr/>
          </p:nvPicPr>
          <p:blipFill rotWithShape="1">
            <a:blip r:embed="rId2">
              <a:alphaModFix/>
            </a:blip>
            <a:srcRect r="27641"/>
            <a:stretch/>
          </p:blipFill>
          <p:spPr>
            <a:xfrm>
              <a:off x="9104241" y="6339632"/>
              <a:ext cx="3087761" cy="518368"/>
            </a:xfrm>
            <a:prstGeom prst="rect">
              <a:avLst/>
            </a:prstGeom>
            <a:noFill/>
            <a:ln>
              <a:noFill/>
            </a:ln>
          </p:spPr>
        </p:pic>
        <p:pic>
          <p:nvPicPr>
            <p:cNvPr id="658" name="Google Shape;658;p56"/>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659" name="Google Shape;659;p56"/>
            <p:cNvPicPr preferRelativeResize="0"/>
            <p:nvPr/>
          </p:nvPicPr>
          <p:blipFill rotWithShape="1">
            <a:blip r:embed="rId4">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60"/>
        <p:cNvGrpSpPr/>
        <p:nvPr/>
      </p:nvGrpSpPr>
      <p:grpSpPr>
        <a:xfrm>
          <a:off x="0" y="0"/>
          <a:ext cx="0" cy="0"/>
          <a:chOff x="0" y="0"/>
          <a:chExt cx="0" cy="0"/>
        </a:xfrm>
      </p:grpSpPr>
      <p:sp>
        <p:nvSpPr>
          <p:cNvPr id="661" name="Google Shape;661;p57"/>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
        <p:nvSpPr>
          <p:cNvPr id="662" name="Google Shape;662;p57"/>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noAutofit/>
          </a:bodyPr>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63" name="Google Shape;663;p57"/>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None/>
            </a:pPr>
            <a:fld id="{00000000-1234-1234-1234-123412341234}" type="slidenum">
              <a:rPr lang="en"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664" name="Google Shape;664;p57"/>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sz="500">
                <a:solidFill>
                  <a:srgbClr val="8D8D8D"/>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grpSp>
        <p:nvGrpSpPr>
          <p:cNvPr id="665" name="Google Shape;665;p57"/>
          <p:cNvGrpSpPr/>
          <p:nvPr/>
        </p:nvGrpSpPr>
        <p:grpSpPr>
          <a:xfrm>
            <a:off x="-1" y="901"/>
            <a:ext cx="9144002" cy="5142599"/>
            <a:chOff x="-1" y="1201"/>
            <a:chExt cx="12192002" cy="6856799"/>
          </a:xfrm>
        </p:grpSpPr>
        <p:pic>
          <p:nvPicPr>
            <p:cNvPr id="666" name="Google Shape;666;p57"/>
            <p:cNvPicPr preferRelativeResize="0"/>
            <p:nvPr/>
          </p:nvPicPr>
          <p:blipFill rotWithShape="1">
            <a:blip r:embed="rId2">
              <a:alphaModFix/>
            </a:blip>
            <a:srcRect r="27641"/>
            <a:stretch/>
          </p:blipFill>
          <p:spPr>
            <a:xfrm>
              <a:off x="9104241" y="6339632"/>
              <a:ext cx="3087761" cy="518368"/>
            </a:xfrm>
            <a:prstGeom prst="rect">
              <a:avLst/>
            </a:prstGeom>
            <a:noFill/>
            <a:ln>
              <a:noFill/>
            </a:ln>
          </p:spPr>
        </p:pic>
        <p:pic>
          <p:nvPicPr>
            <p:cNvPr id="667" name="Google Shape;667;p57"/>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668" name="Google Shape;668;p57"/>
            <p:cNvPicPr preferRelativeResize="0"/>
            <p:nvPr/>
          </p:nvPicPr>
          <p:blipFill rotWithShape="1">
            <a:blip r:embed="rId4">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onfidentiatlity">
  <p:cSld name="Confidentiatlity">
    <p:spTree>
      <p:nvGrpSpPr>
        <p:cNvPr id="1" name="Shape 669"/>
        <p:cNvGrpSpPr/>
        <p:nvPr/>
      </p:nvGrpSpPr>
      <p:grpSpPr>
        <a:xfrm>
          <a:off x="0" y="0"/>
          <a:ext cx="0" cy="0"/>
          <a:chOff x="0" y="0"/>
          <a:chExt cx="0" cy="0"/>
        </a:xfrm>
      </p:grpSpPr>
      <p:sp>
        <p:nvSpPr>
          <p:cNvPr id="670" name="Google Shape;670;p58"/>
          <p:cNvSpPr/>
          <p:nvPr/>
        </p:nvSpPr>
        <p:spPr>
          <a:xfrm>
            <a:off x="0" y="0"/>
            <a:ext cx="91440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671" name="Google Shape;671;p58"/>
          <p:cNvSpPr/>
          <p:nvPr/>
        </p:nvSpPr>
        <p:spPr>
          <a:xfrm>
            <a:off x="228601" y="1927344"/>
            <a:ext cx="8713800" cy="888900"/>
          </a:xfrm>
          <a:prstGeom prst="rect">
            <a:avLst/>
          </a:prstGeom>
          <a:noFill/>
          <a:ln>
            <a:noFill/>
          </a:ln>
        </p:spPr>
        <p:txBody>
          <a:bodyPr spcFirstLastPara="1" wrap="square" lIns="57150" tIns="28575" rIns="57150" bIns="2857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FFFFFF"/>
                </a:solidFill>
                <a:latin typeface="Verdana"/>
                <a:ea typeface="Verdana"/>
                <a:cs typeface="Verdana"/>
                <a:sym typeface="Verdana"/>
              </a:rPr>
              <a:t>The following information is confidential information of TIBCO Software Inc. Use, duplication, transmission, or republication for any purpose without the prior written consent of TIBCO is expressly prohibited.</a:t>
            </a:r>
            <a:endParaRPr sz="1100"/>
          </a:p>
        </p:txBody>
      </p:sp>
      <p:sp>
        <p:nvSpPr>
          <p:cNvPr id="672" name="Google Shape;672;p58"/>
          <p:cNvSpPr/>
          <p:nvPr/>
        </p:nvSpPr>
        <p:spPr>
          <a:xfrm>
            <a:off x="209551" y="82562"/>
            <a:ext cx="2286900" cy="34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 sz="1800" b="0" i="0" u="none" strike="noStrike" cap="none">
                <a:solidFill>
                  <a:schemeClr val="lt1"/>
                </a:solidFill>
                <a:latin typeface="Verdana"/>
                <a:ea typeface="Verdana"/>
                <a:cs typeface="Verdana"/>
                <a:sym typeface="Verdana"/>
              </a:rPr>
              <a:t>CONFIDENTIALITY</a:t>
            </a:r>
            <a:endParaRPr sz="1100"/>
          </a:p>
        </p:txBody>
      </p:sp>
      <p:pic>
        <p:nvPicPr>
          <p:cNvPr id="673" name="Google Shape;673;p58"/>
          <p:cNvPicPr preferRelativeResize="0"/>
          <p:nvPr/>
        </p:nvPicPr>
        <p:blipFill rotWithShape="1">
          <a:blip r:embed="rId2">
            <a:alphaModFix/>
          </a:blip>
          <a:srcRect/>
          <a:stretch/>
        </p:blipFill>
        <p:spPr>
          <a:xfrm>
            <a:off x="8265946" y="4850818"/>
            <a:ext cx="676351" cy="17677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Disclaimer">
  <p:cSld name="Disclaimer">
    <p:spTree>
      <p:nvGrpSpPr>
        <p:cNvPr id="1" name="Shape 674"/>
        <p:cNvGrpSpPr/>
        <p:nvPr/>
      </p:nvGrpSpPr>
      <p:grpSpPr>
        <a:xfrm>
          <a:off x="0" y="0"/>
          <a:ext cx="0" cy="0"/>
          <a:chOff x="0" y="0"/>
          <a:chExt cx="0" cy="0"/>
        </a:xfrm>
      </p:grpSpPr>
      <p:sp>
        <p:nvSpPr>
          <p:cNvPr id="675" name="Google Shape;675;p59"/>
          <p:cNvSpPr/>
          <p:nvPr/>
        </p:nvSpPr>
        <p:spPr>
          <a:xfrm>
            <a:off x="0" y="0"/>
            <a:ext cx="91440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676" name="Google Shape;676;p59"/>
          <p:cNvSpPr txBox="1"/>
          <p:nvPr/>
        </p:nvSpPr>
        <p:spPr>
          <a:xfrm>
            <a:off x="680485" y="857694"/>
            <a:ext cx="7308000" cy="34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677" name="Google Shape;677;p59"/>
          <p:cNvSpPr/>
          <p:nvPr/>
        </p:nvSpPr>
        <p:spPr>
          <a:xfrm>
            <a:off x="228600" y="646452"/>
            <a:ext cx="8736600" cy="3965400"/>
          </a:xfrm>
          <a:prstGeom prst="rect">
            <a:avLst/>
          </a:prstGeom>
          <a:noFill/>
          <a:ln>
            <a:noFill/>
          </a:ln>
        </p:spPr>
        <p:txBody>
          <a:bodyPr spcFirstLastPara="1" wrap="square" lIns="57150" tIns="28575" rIns="57150" bIns="28575" anchor="t" anchorCtr="0">
            <a:noAutofit/>
          </a:bodyPr>
          <a:lstStyle/>
          <a:p>
            <a:pPr marL="0" marR="0" lvl="0" indent="0" algn="l" rtl="0">
              <a:lnSpc>
                <a:spcPct val="100000"/>
              </a:lnSpc>
              <a:spcBef>
                <a:spcPts val="0"/>
              </a:spcBef>
              <a:spcAft>
                <a:spcPts val="0"/>
              </a:spcAft>
              <a:buNone/>
            </a:pPr>
            <a:r>
              <a:rPr lang="en" sz="1300" b="0" i="0" u="none" strike="noStrike" cap="none">
                <a:solidFill>
                  <a:srgbClr val="FFFFFF"/>
                </a:solidFill>
                <a:latin typeface="Verdana"/>
                <a:ea typeface="Verdana"/>
                <a:cs typeface="Verdana"/>
                <a:sym typeface="Verdana"/>
              </a:rPr>
              <a:t>This document (including, without limitation, any product roadmap or statement of direction data) illustrates the planned testing, release and availability dates for TIBCO products and services. This document is provided for informational purposes only and its contents are subject to change without notice. TIBCO makes no warranties, express or implied, in or relating to this document or any information in it, including, without limitation, that this document, or any information in it, is error-free or meets any conditions of merchantability or fitness for a particular purpose. This document may not be reproduced or transmitted in any form or by any means without our prior written permission.</a:t>
            </a:r>
            <a:endParaRPr sz="1100"/>
          </a:p>
          <a:p>
            <a:pPr marL="0" marR="0" lvl="0" indent="0" algn="l" rtl="0">
              <a:lnSpc>
                <a:spcPct val="100000"/>
              </a:lnSpc>
              <a:spcBef>
                <a:spcPts val="0"/>
              </a:spcBef>
              <a:spcAft>
                <a:spcPts val="0"/>
              </a:spcAft>
              <a:buNone/>
            </a:pPr>
            <a:endParaRPr sz="1300" b="0" i="0" u="none" strike="noStrike" cap="none">
              <a:solidFill>
                <a:srgbClr val="FFFFFF"/>
              </a:solidFill>
              <a:latin typeface="Verdana"/>
              <a:ea typeface="Verdana"/>
              <a:cs typeface="Verdana"/>
              <a:sym typeface="Verdana"/>
            </a:endParaRPr>
          </a:p>
          <a:p>
            <a:pPr marL="0" marR="0" lvl="0" indent="0" algn="l" rtl="0">
              <a:lnSpc>
                <a:spcPct val="100000"/>
              </a:lnSpc>
              <a:spcBef>
                <a:spcPts val="0"/>
              </a:spcBef>
              <a:spcAft>
                <a:spcPts val="0"/>
              </a:spcAft>
              <a:buNone/>
            </a:pPr>
            <a:r>
              <a:rPr lang="en" sz="1300" b="0" i="0" u="none" strike="noStrike" cap="none">
                <a:solidFill>
                  <a:srgbClr val="FFFFFF"/>
                </a:solidFill>
                <a:latin typeface="Verdana"/>
                <a:ea typeface="Verdana"/>
                <a:cs typeface="Verdana"/>
                <a:sym typeface="Verdana"/>
              </a:rPr>
              <a:t>The material provided is for informational purposes only, and should not be relied on in making a purchasing decision. The information is not a commitment, promise or legal obligation to deliver any material, code, or functionality. The development, release, and timing of any features or functionality described for our products remains at our sole discretion.</a:t>
            </a:r>
            <a:endParaRPr sz="1100"/>
          </a:p>
          <a:p>
            <a:pPr marL="0" marR="0" lvl="0" indent="0" algn="l" rtl="0">
              <a:lnSpc>
                <a:spcPct val="100000"/>
              </a:lnSpc>
              <a:spcBef>
                <a:spcPts val="0"/>
              </a:spcBef>
              <a:spcAft>
                <a:spcPts val="0"/>
              </a:spcAft>
              <a:buNone/>
            </a:pPr>
            <a:endParaRPr sz="1300" b="0" i="0" u="none" strike="noStrike" cap="none">
              <a:solidFill>
                <a:srgbClr val="FFFFFF"/>
              </a:solidFill>
              <a:latin typeface="Verdana"/>
              <a:ea typeface="Verdana"/>
              <a:cs typeface="Verdana"/>
              <a:sym typeface="Verdana"/>
            </a:endParaRPr>
          </a:p>
          <a:p>
            <a:pPr marL="0" marR="0" lvl="0" indent="0" algn="l" rtl="0">
              <a:lnSpc>
                <a:spcPct val="100000"/>
              </a:lnSpc>
              <a:spcBef>
                <a:spcPts val="0"/>
              </a:spcBef>
              <a:spcAft>
                <a:spcPts val="0"/>
              </a:spcAft>
              <a:buNone/>
            </a:pPr>
            <a:r>
              <a:rPr lang="en" sz="1300" b="0" i="0" u="none" strike="noStrike" cap="none">
                <a:solidFill>
                  <a:srgbClr val="FFFFFF"/>
                </a:solidFill>
                <a:latin typeface="Verdana"/>
                <a:ea typeface="Verdana"/>
                <a:cs typeface="Verdana"/>
                <a:sym typeface="Verdana"/>
              </a:rPr>
              <a:t>During the course of this presentation TIBCO or its representatives may make forward-looking statements regarding future events, TIBCO’s future results or our future financial performance. These statements are based on management’s current expectations. Although we believe that the expectations reflected in the forward-looking statements contained in this presentation are reasonable, these expectations or any of the forward-looking statements could prove to be incorrect and actual results or financial performance could differ materially from those stated herein. TIBCO does not undertake to update any forward-looking statement that may be made from time to time or on its behalf.</a:t>
            </a:r>
            <a:endParaRPr sz="1100"/>
          </a:p>
        </p:txBody>
      </p:sp>
      <p:sp>
        <p:nvSpPr>
          <p:cNvPr id="678" name="Google Shape;678;p59"/>
          <p:cNvSpPr/>
          <p:nvPr/>
        </p:nvSpPr>
        <p:spPr>
          <a:xfrm>
            <a:off x="200025" y="82562"/>
            <a:ext cx="1617300" cy="34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 sz="1800" b="0" i="0" u="none" strike="noStrike" cap="none">
                <a:solidFill>
                  <a:schemeClr val="lt1"/>
                </a:solidFill>
                <a:latin typeface="Verdana"/>
                <a:ea typeface="Verdana"/>
                <a:cs typeface="Verdana"/>
                <a:sym typeface="Verdana"/>
              </a:rPr>
              <a:t>DISCLAIMER</a:t>
            </a:r>
            <a:endParaRPr sz="1100"/>
          </a:p>
        </p:txBody>
      </p:sp>
      <p:pic>
        <p:nvPicPr>
          <p:cNvPr id="679" name="Google Shape;679;p59"/>
          <p:cNvPicPr preferRelativeResize="0"/>
          <p:nvPr/>
        </p:nvPicPr>
        <p:blipFill rotWithShape="1">
          <a:blip r:embed="rId2">
            <a:alphaModFix/>
          </a:blip>
          <a:srcRect/>
          <a:stretch/>
        </p:blipFill>
        <p:spPr>
          <a:xfrm>
            <a:off x="8265946" y="4850818"/>
            <a:ext cx="676351" cy="17677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lue Divide">
  <p:cSld name="Blue Divide">
    <p:spTree>
      <p:nvGrpSpPr>
        <p:cNvPr id="1" name="Shape 680"/>
        <p:cNvGrpSpPr/>
        <p:nvPr/>
      </p:nvGrpSpPr>
      <p:grpSpPr>
        <a:xfrm>
          <a:off x="0" y="0"/>
          <a:ext cx="0" cy="0"/>
          <a:chOff x="0" y="0"/>
          <a:chExt cx="0" cy="0"/>
        </a:xfrm>
      </p:grpSpPr>
      <p:sp>
        <p:nvSpPr>
          <p:cNvPr id="681" name="Google Shape;681;p60"/>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682" name="Google Shape;682;p60"/>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grpSp>
        <p:nvGrpSpPr>
          <p:cNvPr id="683" name="Google Shape;683;p60"/>
          <p:cNvGrpSpPr/>
          <p:nvPr/>
        </p:nvGrpSpPr>
        <p:grpSpPr>
          <a:xfrm>
            <a:off x="4425599" y="0"/>
            <a:ext cx="4718402" cy="5143501"/>
            <a:chOff x="5900799" y="0"/>
            <a:chExt cx="6291203" cy="6858002"/>
          </a:xfrm>
        </p:grpSpPr>
        <p:pic>
          <p:nvPicPr>
            <p:cNvPr id="684" name="Google Shape;684;p60"/>
            <p:cNvPicPr preferRelativeResize="0"/>
            <p:nvPr/>
          </p:nvPicPr>
          <p:blipFill rotWithShape="1">
            <a:blip r:embed="rId2">
              <a:alphaModFix/>
            </a:blip>
            <a:srcRect r="19126"/>
            <a:stretch/>
          </p:blipFill>
          <p:spPr>
            <a:xfrm>
              <a:off x="5900799" y="0"/>
              <a:ext cx="6291203" cy="6858002"/>
            </a:xfrm>
            <a:prstGeom prst="rect">
              <a:avLst/>
            </a:prstGeom>
            <a:noFill/>
            <a:ln>
              <a:noFill/>
            </a:ln>
          </p:spPr>
        </p:pic>
        <p:pic>
          <p:nvPicPr>
            <p:cNvPr id="685" name="Google Shape;685;p60"/>
            <p:cNvPicPr preferRelativeResize="0"/>
            <p:nvPr/>
          </p:nvPicPr>
          <p:blipFill rotWithShape="1">
            <a:blip r:embed="rId3">
              <a:alphaModFix/>
            </a:blip>
            <a:srcRect/>
            <a:stretch/>
          </p:blipFill>
          <p:spPr>
            <a:xfrm>
              <a:off x="11021261" y="6467757"/>
              <a:ext cx="901799" cy="235697"/>
            </a:xfrm>
            <a:prstGeom prst="rect">
              <a:avLst/>
            </a:prstGeom>
            <a:noFill/>
            <a:ln>
              <a:noFill/>
            </a:ln>
          </p:spPr>
        </p:pic>
      </p:gr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686"/>
        <p:cNvGrpSpPr/>
        <p:nvPr/>
      </p:nvGrpSpPr>
      <p:grpSpPr>
        <a:xfrm>
          <a:off x="0" y="0"/>
          <a:ext cx="0" cy="0"/>
          <a:chOff x="0" y="0"/>
          <a:chExt cx="0" cy="0"/>
        </a:xfrm>
      </p:grpSpPr>
      <p:sp>
        <p:nvSpPr>
          <p:cNvPr id="687" name="Google Shape;687;p61"/>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688" name="Google Shape;688;p61"/>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grpSp>
        <p:nvGrpSpPr>
          <p:cNvPr id="689" name="Google Shape;689;p61"/>
          <p:cNvGrpSpPr/>
          <p:nvPr/>
        </p:nvGrpSpPr>
        <p:grpSpPr>
          <a:xfrm>
            <a:off x="4425599" y="0"/>
            <a:ext cx="4718402" cy="5143501"/>
            <a:chOff x="5900799" y="0"/>
            <a:chExt cx="6291203" cy="6858002"/>
          </a:xfrm>
        </p:grpSpPr>
        <p:pic>
          <p:nvPicPr>
            <p:cNvPr id="690" name="Google Shape;690;p61"/>
            <p:cNvPicPr preferRelativeResize="0"/>
            <p:nvPr/>
          </p:nvPicPr>
          <p:blipFill rotWithShape="1">
            <a:blip r:embed="rId2">
              <a:alphaModFix/>
            </a:blip>
            <a:srcRect r="19126"/>
            <a:stretch/>
          </p:blipFill>
          <p:spPr>
            <a:xfrm>
              <a:off x="5900799" y="0"/>
              <a:ext cx="6291203" cy="6858002"/>
            </a:xfrm>
            <a:prstGeom prst="rect">
              <a:avLst/>
            </a:prstGeom>
            <a:noFill/>
            <a:ln>
              <a:noFill/>
            </a:ln>
          </p:spPr>
        </p:pic>
        <p:pic>
          <p:nvPicPr>
            <p:cNvPr id="691" name="Google Shape;691;p61"/>
            <p:cNvPicPr preferRelativeResize="0"/>
            <p:nvPr/>
          </p:nvPicPr>
          <p:blipFill rotWithShape="1">
            <a:blip r:embed="rId3">
              <a:alphaModFix/>
            </a:blip>
            <a:srcRect/>
            <a:stretch/>
          </p:blipFill>
          <p:spPr>
            <a:xfrm>
              <a:off x="11021261" y="6467757"/>
              <a:ext cx="901799" cy="235697"/>
            </a:xfrm>
            <a:prstGeom prst="rect">
              <a:avLst/>
            </a:prstGeom>
            <a:noFill/>
            <a:ln>
              <a:noFill/>
            </a:ln>
          </p:spPr>
        </p:pic>
      </p:grpSp>
      <p:sp>
        <p:nvSpPr>
          <p:cNvPr id="692" name="Google Shape;692;p61"/>
          <p:cNvSpPr txBox="1"/>
          <p:nvPr/>
        </p:nvSpPr>
        <p:spPr>
          <a:xfrm>
            <a:off x="589684" y="117979"/>
            <a:ext cx="6923100" cy="507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 sz="2900" b="0" i="0" u="none" strike="noStrike" cap="none">
                <a:solidFill>
                  <a:srgbClr val="000000"/>
                </a:solidFill>
                <a:latin typeface="Verdana"/>
                <a:ea typeface="Verdana"/>
                <a:cs typeface="Verdana"/>
                <a:sym typeface="Verdana"/>
              </a:rPr>
              <a:t>Agenda</a:t>
            </a:r>
            <a:endParaRPr sz="1100"/>
          </a:p>
        </p:txBody>
      </p:sp>
      <p:sp>
        <p:nvSpPr>
          <p:cNvPr id="693" name="Google Shape;693;p61"/>
          <p:cNvSpPr txBox="1">
            <a:spLocks noGrp="1"/>
          </p:cNvSpPr>
          <p:nvPr>
            <p:ph type="body" idx="1"/>
          </p:nvPr>
        </p:nvSpPr>
        <p:spPr>
          <a:xfrm>
            <a:off x="589684" y="1369219"/>
            <a:ext cx="3886200" cy="3263400"/>
          </a:xfrm>
          <a:prstGeom prst="rect">
            <a:avLst/>
          </a:prstGeom>
          <a:noFill/>
          <a:ln>
            <a:noFill/>
          </a:ln>
        </p:spPr>
        <p:txBody>
          <a:bodyPr spcFirstLastPara="1" wrap="square" lIns="68575" tIns="34275" rIns="68575" bIns="34275" anchor="t" anchorCtr="0">
            <a:noAutofit/>
          </a:bodyPr>
          <a:lstStyle>
            <a:lvl1pPr marL="457200" lvl="0" indent="-431800" algn="l" rtl="0">
              <a:lnSpc>
                <a:spcPct val="90000"/>
              </a:lnSpc>
              <a:spcBef>
                <a:spcPts val="800"/>
              </a:spcBef>
              <a:spcAft>
                <a:spcPts val="0"/>
              </a:spcAft>
              <a:buClr>
                <a:schemeClr val="accent1"/>
              </a:buClr>
              <a:buSzPts val="3200"/>
              <a:buFont typeface="Arial"/>
              <a:buChar char="•"/>
              <a:defRPr sz="2100"/>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 Line Title Subtitle">
  <p:cSld name="1 Line Title Subtitle">
    <p:spTree>
      <p:nvGrpSpPr>
        <p:cNvPr id="1" name="Shape 48"/>
        <p:cNvGrpSpPr/>
        <p:nvPr/>
      </p:nvGrpSpPr>
      <p:grpSpPr>
        <a:xfrm>
          <a:off x="0" y="0"/>
          <a:ext cx="0" cy="0"/>
          <a:chOff x="0" y="0"/>
          <a:chExt cx="0" cy="0"/>
        </a:xfrm>
      </p:grpSpPr>
      <p:sp>
        <p:nvSpPr>
          <p:cNvPr id="49" name="Google Shape;49;p7"/>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500">
                <a:solidFill>
                  <a:srgbClr val="8D8D8D"/>
                </a:solidFill>
                <a:latin typeface="Verdana"/>
                <a:ea typeface="Verdana"/>
                <a:cs typeface="Verdana"/>
                <a:sym typeface="Verdana"/>
              </a:defRPr>
            </a:lvl1pPr>
            <a:lvl2pPr marL="0" marR="0" lvl="1" indent="0" algn="r" rtl="0">
              <a:spcBef>
                <a:spcPts val="0"/>
              </a:spcBef>
              <a:buNone/>
              <a:defRPr sz="500">
                <a:solidFill>
                  <a:srgbClr val="8D8D8D"/>
                </a:solidFill>
                <a:latin typeface="Verdana"/>
                <a:ea typeface="Verdana"/>
                <a:cs typeface="Verdana"/>
                <a:sym typeface="Verdana"/>
              </a:defRPr>
            </a:lvl2pPr>
            <a:lvl3pPr marL="0" marR="0" lvl="2" indent="0" algn="r" rtl="0">
              <a:spcBef>
                <a:spcPts val="0"/>
              </a:spcBef>
              <a:buNone/>
              <a:defRPr sz="500">
                <a:solidFill>
                  <a:srgbClr val="8D8D8D"/>
                </a:solidFill>
                <a:latin typeface="Verdana"/>
                <a:ea typeface="Verdana"/>
                <a:cs typeface="Verdana"/>
                <a:sym typeface="Verdana"/>
              </a:defRPr>
            </a:lvl3pPr>
            <a:lvl4pPr marL="0" marR="0" lvl="3" indent="0" algn="r" rtl="0">
              <a:spcBef>
                <a:spcPts val="0"/>
              </a:spcBef>
              <a:buNone/>
              <a:defRPr sz="500">
                <a:solidFill>
                  <a:srgbClr val="8D8D8D"/>
                </a:solidFill>
                <a:latin typeface="Verdana"/>
                <a:ea typeface="Verdana"/>
                <a:cs typeface="Verdana"/>
                <a:sym typeface="Verdana"/>
              </a:defRPr>
            </a:lvl4pPr>
            <a:lvl5pPr marL="0" marR="0" lvl="4" indent="0" algn="r" rtl="0">
              <a:spcBef>
                <a:spcPts val="0"/>
              </a:spcBef>
              <a:buNone/>
              <a:defRPr sz="500">
                <a:solidFill>
                  <a:srgbClr val="8D8D8D"/>
                </a:solidFill>
                <a:latin typeface="Verdana"/>
                <a:ea typeface="Verdana"/>
                <a:cs typeface="Verdana"/>
                <a:sym typeface="Verdana"/>
              </a:defRPr>
            </a:lvl5pPr>
            <a:lvl6pPr marL="0" marR="0" lvl="5" indent="0" algn="r" rtl="0">
              <a:spcBef>
                <a:spcPts val="0"/>
              </a:spcBef>
              <a:buNone/>
              <a:defRPr sz="500">
                <a:solidFill>
                  <a:srgbClr val="8D8D8D"/>
                </a:solidFill>
                <a:latin typeface="Verdana"/>
                <a:ea typeface="Verdana"/>
                <a:cs typeface="Verdana"/>
                <a:sym typeface="Verdana"/>
              </a:defRPr>
            </a:lvl6pPr>
            <a:lvl7pPr marL="0" marR="0" lvl="6" indent="0" algn="r" rtl="0">
              <a:spcBef>
                <a:spcPts val="0"/>
              </a:spcBef>
              <a:buNone/>
              <a:defRPr sz="500">
                <a:solidFill>
                  <a:srgbClr val="8D8D8D"/>
                </a:solidFill>
                <a:latin typeface="Verdana"/>
                <a:ea typeface="Verdana"/>
                <a:cs typeface="Verdana"/>
                <a:sym typeface="Verdana"/>
              </a:defRPr>
            </a:lvl7pPr>
            <a:lvl8pPr marL="0" marR="0" lvl="7" indent="0" algn="r" rtl="0">
              <a:spcBef>
                <a:spcPts val="0"/>
              </a:spcBef>
              <a:buNone/>
              <a:defRPr sz="500">
                <a:solidFill>
                  <a:srgbClr val="8D8D8D"/>
                </a:solidFill>
                <a:latin typeface="Verdana"/>
                <a:ea typeface="Verdana"/>
                <a:cs typeface="Verdana"/>
                <a:sym typeface="Verdana"/>
              </a:defRPr>
            </a:lvl8pPr>
            <a:lvl9pPr marL="0" marR="0" lvl="8" indent="0" algn="r" rtl="0">
              <a:spcBef>
                <a:spcPts val="0"/>
              </a:spcBef>
              <a:buNone/>
              <a:defRPr sz="500">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
              <a:t>‹#›</a:t>
            </a:fld>
            <a:endParaRPr/>
          </a:p>
        </p:txBody>
      </p:sp>
      <p:sp>
        <p:nvSpPr>
          <p:cNvPr id="50" name="Google Shape;50;p7"/>
          <p:cNvSpPr txBox="1">
            <a:spLocks noGrp="1"/>
          </p:cNvSpPr>
          <p:nvPr>
            <p:ph type="title"/>
          </p:nvPr>
        </p:nvSpPr>
        <p:spPr>
          <a:xfrm>
            <a:off x="589684" y="156945"/>
            <a:ext cx="7886700" cy="5001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rgbClr val="333333"/>
              </a:buClr>
              <a:buSzPts val="2900"/>
              <a:buFont typeface="Verdana"/>
              <a:buNone/>
              <a:defRPr sz="2900" b="0" i="0" u="none" strike="noStrike" cap="none">
                <a:solidFill>
                  <a:srgbClr val="333333"/>
                </a:solidFill>
                <a:latin typeface="Verdana"/>
                <a:ea typeface="Verdana"/>
                <a:cs typeface="Verdana"/>
                <a:sym typeface="Verdana"/>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1" name="Google Shape;51;p7"/>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 sz="900">
                <a:solidFill>
                  <a:srgbClr val="8D8D8D"/>
                </a:solidFill>
                <a:latin typeface="Verdana"/>
                <a:ea typeface="Verdana"/>
                <a:cs typeface="Verdana"/>
                <a:sym typeface="Verdana"/>
              </a:rPr>
              <a:t>‹#›</a:t>
            </a:fld>
            <a:endParaRPr sz="900">
              <a:solidFill>
                <a:srgbClr val="8D8D8D"/>
              </a:solidFill>
              <a:latin typeface="Verdana"/>
              <a:ea typeface="Verdana"/>
              <a:cs typeface="Verdana"/>
              <a:sym typeface="Verdana"/>
            </a:endParaRPr>
          </a:p>
        </p:txBody>
      </p:sp>
      <p:sp>
        <p:nvSpPr>
          <p:cNvPr id="52" name="Google Shape;52;p7"/>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500">
                <a:solidFill>
                  <a:srgbClr val="8D8D8D"/>
                </a:solidFill>
                <a:latin typeface="Verdana"/>
                <a:ea typeface="Verdana"/>
                <a:cs typeface="Verdana"/>
                <a:sym typeface="Verdana"/>
              </a:defRPr>
            </a:lvl1pPr>
            <a:lvl2pPr marR="0" lvl="1"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9pPr>
          </a:lstStyle>
          <a:p>
            <a:endParaRPr/>
          </a:p>
        </p:txBody>
      </p:sp>
      <p:sp>
        <p:nvSpPr>
          <p:cNvPr id="53" name="Google Shape;53;p7"/>
          <p:cNvSpPr txBox="1">
            <a:spLocks noGrp="1"/>
          </p:cNvSpPr>
          <p:nvPr>
            <p:ph type="body" idx="1"/>
          </p:nvPr>
        </p:nvSpPr>
        <p:spPr>
          <a:xfrm>
            <a:off x="591379" y="657133"/>
            <a:ext cx="7886700" cy="8517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100000"/>
              </a:lnSpc>
              <a:spcBef>
                <a:spcPts val="800"/>
              </a:spcBef>
              <a:spcAft>
                <a:spcPts val="0"/>
              </a:spcAft>
              <a:buClr>
                <a:srgbClr val="333333"/>
              </a:buClr>
              <a:buSzPts val="1500"/>
              <a:buFont typeface="Arial"/>
              <a:buNone/>
              <a:defRPr sz="1500" b="0" i="0" u="none" strike="noStrike" cap="none">
                <a:solidFill>
                  <a:srgbClr val="333333"/>
                </a:solidFill>
                <a:latin typeface="Verdana"/>
                <a:ea typeface="Verdana"/>
                <a:cs typeface="Verdana"/>
                <a:sym typeface="Verdana"/>
              </a:defRPr>
            </a:lvl1pPr>
            <a:lvl2pPr marL="914400" marR="0" lvl="1" indent="-228600" algn="l" rtl="0">
              <a:lnSpc>
                <a:spcPct val="90000"/>
              </a:lnSpc>
              <a:spcBef>
                <a:spcPts val="400"/>
              </a:spcBef>
              <a:spcAft>
                <a:spcPts val="0"/>
              </a:spcAft>
              <a:buClr>
                <a:srgbClr val="333333"/>
              </a:buClr>
              <a:buSzPts val="1400"/>
              <a:buFont typeface="Arial"/>
              <a:buNone/>
              <a:defRPr sz="1400" b="0" i="0" u="none" strike="noStrike" cap="none">
                <a:solidFill>
                  <a:srgbClr val="333333"/>
                </a:solidFill>
                <a:latin typeface="Verdana"/>
                <a:ea typeface="Verdana"/>
                <a:cs typeface="Verdana"/>
                <a:sym typeface="Verdana"/>
              </a:defRPr>
            </a:lvl2pPr>
            <a:lvl3pPr marL="1371600" marR="0" lvl="2" indent="-228600" algn="l" rtl="0">
              <a:lnSpc>
                <a:spcPct val="90000"/>
              </a:lnSpc>
              <a:spcBef>
                <a:spcPts val="400"/>
              </a:spcBef>
              <a:spcAft>
                <a:spcPts val="0"/>
              </a:spcAft>
              <a:buClr>
                <a:srgbClr val="333333"/>
              </a:buClr>
              <a:buSzPts val="1100"/>
              <a:buFont typeface="Arial"/>
              <a:buNone/>
              <a:defRPr sz="11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grpSp>
        <p:nvGrpSpPr>
          <p:cNvPr id="54" name="Google Shape;54;p7"/>
          <p:cNvGrpSpPr/>
          <p:nvPr/>
        </p:nvGrpSpPr>
        <p:grpSpPr>
          <a:xfrm>
            <a:off x="0" y="923"/>
            <a:ext cx="9144001" cy="5142577"/>
            <a:chOff x="0" y="1231"/>
            <a:chExt cx="12192001" cy="6856769"/>
          </a:xfrm>
        </p:grpSpPr>
        <p:pic>
          <p:nvPicPr>
            <p:cNvPr id="55" name="Google Shape;55;p7"/>
            <p:cNvPicPr preferRelativeResize="0"/>
            <p:nvPr/>
          </p:nvPicPr>
          <p:blipFill rotWithShape="1">
            <a:blip r:embed="rId2">
              <a:alphaModFix/>
            </a:blip>
            <a:srcRect r="27641"/>
            <a:stretch/>
          </p:blipFill>
          <p:spPr>
            <a:xfrm>
              <a:off x="9104241" y="6339633"/>
              <a:ext cx="3087761" cy="518367"/>
            </a:xfrm>
            <a:prstGeom prst="rect">
              <a:avLst/>
            </a:prstGeom>
            <a:noFill/>
            <a:ln>
              <a:noFill/>
            </a:ln>
          </p:spPr>
        </p:pic>
        <p:pic>
          <p:nvPicPr>
            <p:cNvPr id="56" name="Google Shape;56;p7"/>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57" name="Google Shape;57;p7"/>
            <p:cNvPicPr preferRelativeResize="0"/>
            <p:nvPr/>
          </p:nvPicPr>
          <p:blipFill rotWithShape="1">
            <a:blip r:embed="rId4">
              <a:alphaModFix/>
            </a:blip>
            <a:srcRect l="59898"/>
            <a:stretch/>
          </p:blipFill>
          <p:spPr>
            <a:xfrm>
              <a:off x="0" y="1231"/>
              <a:ext cx="927102" cy="315566"/>
            </a:xfrm>
            <a:prstGeom prst="rect">
              <a:avLst/>
            </a:prstGeom>
            <a:noFill/>
            <a:ln>
              <a:noFill/>
            </a:ln>
          </p:spPr>
        </p:pic>
      </p:grpSp>
      <p:grpSp>
        <p:nvGrpSpPr>
          <p:cNvPr id="58" name="Google Shape;58;p7"/>
          <p:cNvGrpSpPr/>
          <p:nvPr/>
        </p:nvGrpSpPr>
        <p:grpSpPr>
          <a:xfrm>
            <a:off x="-1" y="901"/>
            <a:ext cx="9144002" cy="5142599"/>
            <a:chOff x="-1" y="1201"/>
            <a:chExt cx="12192002" cy="6856799"/>
          </a:xfrm>
        </p:grpSpPr>
        <p:pic>
          <p:nvPicPr>
            <p:cNvPr id="59" name="Google Shape;59;p7"/>
            <p:cNvPicPr preferRelativeResize="0"/>
            <p:nvPr/>
          </p:nvPicPr>
          <p:blipFill rotWithShape="1">
            <a:blip r:embed="rId5">
              <a:alphaModFix/>
            </a:blip>
            <a:srcRect r="27641"/>
            <a:stretch/>
          </p:blipFill>
          <p:spPr>
            <a:xfrm>
              <a:off x="9104241" y="6339632"/>
              <a:ext cx="3087761" cy="518368"/>
            </a:xfrm>
            <a:prstGeom prst="rect">
              <a:avLst/>
            </a:prstGeom>
            <a:noFill/>
            <a:ln>
              <a:noFill/>
            </a:ln>
          </p:spPr>
        </p:pic>
        <p:pic>
          <p:nvPicPr>
            <p:cNvPr id="60" name="Google Shape;60;p7"/>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61" name="Google Shape;61;p7"/>
            <p:cNvPicPr preferRelativeResize="0"/>
            <p:nvPr/>
          </p:nvPicPr>
          <p:blipFill rotWithShape="1">
            <a:blip r:embed="rId6">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Breaker">
  <p:cSld name="Section Breaker">
    <p:spTree>
      <p:nvGrpSpPr>
        <p:cNvPr id="1" name="Shape 694"/>
        <p:cNvGrpSpPr/>
        <p:nvPr/>
      </p:nvGrpSpPr>
      <p:grpSpPr>
        <a:xfrm>
          <a:off x="0" y="0"/>
          <a:ext cx="0" cy="0"/>
          <a:chOff x="0" y="0"/>
          <a:chExt cx="0" cy="0"/>
        </a:xfrm>
      </p:grpSpPr>
      <p:sp>
        <p:nvSpPr>
          <p:cNvPr id="695" name="Google Shape;695;p62"/>
          <p:cNvSpPr txBox="1">
            <a:spLocks noGrp="1"/>
          </p:cNvSpPr>
          <p:nvPr>
            <p:ph type="body" idx="1"/>
          </p:nvPr>
        </p:nvSpPr>
        <p:spPr>
          <a:xfrm>
            <a:off x="589684" y="1369219"/>
            <a:ext cx="6385200" cy="32634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800"/>
              </a:spcBef>
              <a:spcAft>
                <a:spcPts val="0"/>
              </a:spcAft>
              <a:buClr>
                <a:srgbClr val="333333"/>
              </a:buClr>
              <a:buSzPts val="2100"/>
              <a:buNone/>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696" name="Google Shape;696;p62"/>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
        <p:nvSpPr>
          <p:cNvPr id="697" name="Google Shape;697;p62"/>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None/>
            </a:pPr>
            <a:fld id="{00000000-1234-1234-1234-123412341234}" type="slidenum">
              <a:rPr lang="en"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698" name="Google Shape;698;p62"/>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sz="500">
                <a:solidFill>
                  <a:srgbClr val="8D8D8D"/>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699" name="Google Shape;699;p62"/>
          <p:cNvSpPr txBox="1">
            <a:spLocks noGrp="1"/>
          </p:cNvSpPr>
          <p:nvPr>
            <p:ph type="title"/>
          </p:nvPr>
        </p:nvSpPr>
        <p:spPr>
          <a:xfrm>
            <a:off x="589684" y="156945"/>
            <a:ext cx="6385200" cy="994200"/>
          </a:xfrm>
          <a:prstGeom prst="rect">
            <a:avLst/>
          </a:prstGeom>
          <a:noFill/>
          <a:ln>
            <a:noFill/>
          </a:ln>
        </p:spPr>
        <p:txBody>
          <a:bodyPr spcFirstLastPara="1" wrap="square" lIns="68575" tIns="34275" rIns="68575" bIns="34275" anchor="t" anchorCtr="0">
            <a:noAutofit/>
          </a:bodyPr>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700" name="Google Shape;700;p62"/>
          <p:cNvGrpSpPr/>
          <p:nvPr/>
        </p:nvGrpSpPr>
        <p:grpSpPr>
          <a:xfrm>
            <a:off x="4425599" y="0"/>
            <a:ext cx="4718402" cy="5143501"/>
            <a:chOff x="5900799" y="0"/>
            <a:chExt cx="6291203" cy="6858002"/>
          </a:xfrm>
        </p:grpSpPr>
        <p:pic>
          <p:nvPicPr>
            <p:cNvPr id="701" name="Google Shape;701;p62"/>
            <p:cNvPicPr preferRelativeResize="0"/>
            <p:nvPr/>
          </p:nvPicPr>
          <p:blipFill rotWithShape="1">
            <a:blip r:embed="rId2">
              <a:alphaModFix/>
            </a:blip>
            <a:srcRect r="19126"/>
            <a:stretch/>
          </p:blipFill>
          <p:spPr>
            <a:xfrm>
              <a:off x="5900799" y="0"/>
              <a:ext cx="6291203" cy="6858002"/>
            </a:xfrm>
            <a:prstGeom prst="rect">
              <a:avLst/>
            </a:prstGeom>
            <a:noFill/>
            <a:ln>
              <a:noFill/>
            </a:ln>
          </p:spPr>
        </p:pic>
        <p:pic>
          <p:nvPicPr>
            <p:cNvPr id="702" name="Google Shape;702;p62"/>
            <p:cNvPicPr preferRelativeResize="0"/>
            <p:nvPr/>
          </p:nvPicPr>
          <p:blipFill rotWithShape="1">
            <a:blip r:embed="rId3">
              <a:alphaModFix/>
            </a:blip>
            <a:srcRect/>
            <a:stretch/>
          </p:blipFill>
          <p:spPr>
            <a:xfrm>
              <a:off x="11021261" y="6467757"/>
              <a:ext cx="901799" cy="235697"/>
            </a:xfrm>
            <a:prstGeom prst="rect">
              <a:avLst/>
            </a:prstGeom>
            <a:noFill/>
            <a:ln>
              <a:noFill/>
            </a:ln>
          </p:spPr>
        </p:pic>
      </p:gr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 Line Title Subtitle">
  <p:cSld name="1 Line Title Subtitle">
    <p:spTree>
      <p:nvGrpSpPr>
        <p:cNvPr id="1" name="Shape 703"/>
        <p:cNvGrpSpPr/>
        <p:nvPr/>
      </p:nvGrpSpPr>
      <p:grpSpPr>
        <a:xfrm>
          <a:off x="0" y="0"/>
          <a:ext cx="0" cy="0"/>
          <a:chOff x="0" y="0"/>
          <a:chExt cx="0" cy="0"/>
        </a:xfrm>
      </p:grpSpPr>
      <p:sp>
        <p:nvSpPr>
          <p:cNvPr id="704" name="Google Shape;704;p6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
        <p:nvSpPr>
          <p:cNvPr id="705" name="Google Shape;705;p63"/>
          <p:cNvSpPr txBox="1">
            <a:spLocks noGrp="1"/>
          </p:cNvSpPr>
          <p:nvPr>
            <p:ph type="title"/>
          </p:nvPr>
        </p:nvSpPr>
        <p:spPr>
          <a:xfrm>
            <a:off x="589684" y="156945"/>
            <a:ext cx="7886700" cy="500100"/>
          </a:xfrm>
          <a:prstGeom prst="rect">
            <a:avLst/>
          </a:prstGeom>
          <a:noFill/>
          <a:ln>
            <a:noFill/>
          </a:ln>
        </p:spPr>
        <p:txBody>
          <a:bodyPr spcFirstLastPara="1" wrap="square" lIns="68575" tIns="34275" rIns="68575" bIns="34275" anchor="t" anchorCtr="0">
            <a:noAutofit/>
          </a:bodyPr>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06" name="Google Shape;706;p63"/>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None/>
            </a:pPr>
            <a:fld id="{00000000-1234-1234-1234-123412341234}" type="slidenum">
              <a:rPr lang="en"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707" name="Google Shape;707;p63"/>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sz="500">
                <a:solidFill>
                  <a:srgbClr val="8D8D8D"/>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708" name="Google Shape;708;p63"/>
          <p:cNvSpPr txBox="1">
            <a:spLocks noGrp="1"/>
          </p:cNvSpPr>
          <p:nvPr>
            <p:ph type="body" idx="1"/>
          </p:nvPr>
        </p:nvSpPr>
        <p:spPr>
          <a:xfrm>
            <a:off x="591379" y="657133"/>
            <a:ext cx="7886700" cy="851700"/>
          </a:xfrm>
          <a:prstGeom prst="rect">
            <a:avLst/>
          </a:prstGeom>
          <a:noFill/>
          <a:ln>
            <a:noFill/>
          </a:ln>
        </p:spPr>
        <p:txBody>
          <a:bodyPr spcFirstLastPara="1" wrap="square" lIns="68575" tIns="34275" rIns="68575" bIns="34275" anchor="t" anchorCtr="0">
            <a:noAutofit/>
          </a:bodyPr>
          <a:lstStyle>
            <a:lvl1pPr marL="457200" lvl="0" indent="-228600" algn="l" rtl="0">
              <a:lnSpc>
                <a:spcPct val="100000"/>
              </a:lnSpc>
              <a:spcBef>
                <a:spcPts val="800"/>
              </a:spcBef>
              <a:spcAft>
                <a:spcPts val="0"/>
              </a:spcAft>
              <a:buClr>
                <a:srgbClr val="333333"/>
              </a:buClr>
              <a:buSzPts val="1500"/>
              <a:buNone/>
              <a:defRPr sz="1500"/>
            </a:lvl1pPr>
            <a:lvl2pPr marL="914400" lvl="1" indent="-228600" algn="l" rtl="0">
              <a:lnSpc>
                <a:spcPct val="90000"/>
              </a:lnSpc>
              <a:spcBef>
                <a:spcPts val="400"/>
              </a:spcBef>
              <a:spcAft>
                <a:spcPts val="0"/>
              </a:spcAft>
              <a:buClr>
                <a:srgbClr val="333333"/>
              </a:buClr>
              <a:buSzPts val="1400"/>
              <a:buNone/>
              <a:defRPr sz="1400"/>
            </a:lvl2pPr>
            <a:lvl3pPr marL="1371600" lvl="2" indent="-228600" algn="l" rtl="0">
              <a:lnSpc>
                <a:spcPct val="90000"/>
              </a:lnSpc>
              <a:spcBef>
                <a:spcPts val="400"/>
              </a:spcBef>
              <a:spcAft>
                <a:spcPts val="0"/>
              </a:spcAft>
              <a:buClr>
                <a:srgbClr val="333333"/>
              </a:buClr>
              <a:buSzPts val="1100"/>
              <a:buNone/>
              <a:defRPr sz="1100"/>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grpSp>
        <p:nvGrpSpPr>
          <p:cNvPr id="709" name="Google Shape;709;p63"/>
          <p:cNvGrpSpPr/>
          <p:nvPr/>
        </p:nvGrpSpPr>
        <p:grpSpPr>
          <a:xfrm>
            <a:off x="-1" y="901"/>
            <a:ext cx="9144002" cy="5142599"/>
            <a:chOff x="-1" y="1201"/>
            <a:chExt cx="12192002" cy="6856799"/>
          </a:xfrm>
        </p:grpSpPr>
        <p:pic>
          <p:nvPicPr>
            <p:cNvPr id="710" name="Google Shape;710;p63"/>
            <p:cNvPicPr preferRelativeResize="0"/>
            <p:nvPr/>
          </p:nvPicPr>
          <p:blipFill rotWithShape="1">
            <a:blip r:embed="rId2">
              <a:alphaModFix/>
            </a:blip>
            <a:srcRect r="27641"/>
            <a:stretch/>
          </p:blipFill>
          <p:spPr>
            <a:xfrm>
              <a:off x="9104241" y="6339632"/>
              <a:ext cx="3087761" cy="518368"/>
            </a:xfrm>
            <a:prstGeom prst="rect">
              <a:avLst/>
            </a:prstGeom>
            <a:noFill/>
            <a:ln>
              <a:noFill/>
            </a:ln>
          </p:spPr>
        </p:pic>
        <p:pic>
          <p:nvPicPr>
            <p:cNvPr id="711" name="Google Shape;711;p63"/>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712" name="Google Shape;712;p63"/>
            <p:cNvPicPr preferRelativeResize="0"/>
            <p:nvPr/>
          </p:nvPicPr>
          <p:blipFill rotWithShape="1">
            <a:blip r:embed="rId4">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2 Lines Title Subtitle">
  <p:cSld name="2 Lines Title Subtitle">
    <p:spTree>
      <p:nvGrpSpPr>
        <p:cNvPr id="1" name="Shape 713"/>
        <p:cNvGrpSpPr/>
        <p:nvPr/>
      </p:nvGrpSpPr>
      <p:grpSpPr>
        <a:xfrm>
          <a:off x="0" y="0"/>
          <a:ext cx="0" cy="0"/>
          <a:chOff x="0" y="0"/>
          <a:chExt cx="0" cy="0"/>
        </a:xfrm>
      </p:grpSpPr>
      <p:sp>
        <p:nvSpPr>
          <p:cNvPr id="714" name="Google Shape;714;p64"/>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
        <p:nvSpPr>
          <p:cNvPr id="715" name="Google Shape;715;p64"/>
          <p:cNvSpPr txBox="1">
            <a:spLocks noGrp="1"/>
          </p:cNvSpPr>
          <p:nvPr>
            <p:ph type="title"/>
          </p:nvPr>
        </p:nvSpPr>
        <p:spPr>
          <a:xfrm>
            <a:off x="589684" y="156946"/>
            <a:ext cx="7886700" cy="854100"/>
          </a:xfrm>
          <a:prstGeom prst="rect">
            <a:avLst/>
          </a:prstGeom>
          <a:noFill/>
          <a:ln>
            <a:noFill/>
          </a:ln>
        </p:spPr>
        <p:txBody>
          <a:bodyPr spcFirstLastPara="1" wrap="square" lIns="68575" tIns="34275" rIns="68575" bIns="34275" anchor="t" anchorCtr="0">
            <a:noAutofit/>
          </a:bodyPr>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16" name="Google Shape;716;p64"/>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None/>
            </a:pPr>
            <a:fld id="{00000000-1234-1234-1234-123412341234}" type="slidenum">
              <a:rPr lang="en"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717" name="Google Shape;717;p64"/>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sz="500">
                <a:solidFill>
                  <a:srgbClr val="8D8D8D"/>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718" name="Google Shape;718;p64"/>
          <p:cNvSpPr txBox="1">
            <a:spLocks noGrp="1"/>
          </p:cNvSpPr>
          <p:nvPr>
            <p:ph type="body" idx="1"/>
          </p:nvPr>
        </p:nvSpPr>
        <p:spPr>
          <a:xfrm>
            <a:off x="591379" y="1070172"/>
            <a:ext cx="7886700" cy="851700"/>
          </a:xfrm>
          <a:prstGeom prst="rect">
            <a:avLst/>
          </a:prstGeom>
          <a:noFill/>
          <a:ln>
            <a:noFill/>
          </a:ln>
        </p:spPr>
        <p:txBody>
          <a:bodyPr spcFirstLastPara="1" wrap="square" lIns="68575" tIns="34275" rIns="68575" bIns="34275" anchor="t" anchorCtr="0">
            <a:noAutofit/>
          </a:bodyPr>
          <a:lstStyle>
            <a:lvl1pPr marL="457200" lvl="0" indent="-228600" algn="l" rtl="0">
              <a:lnSpc>
                <a:spcPct val="100000"/>
              </a:lnSpc>
              <a:spcBef>
                <a:spcPts val="800"/>
              </a:spcBef>
              <a:spcAft>
                <a:spcPts val="0"/>
              </a:spcAft>
              <a:buClr>
                <a:srgbClr val="333333"/>
              </a:buClr>
              <a:buSzPts val="1500"/>
              <a:buNone/>
              <a:defRPr sz="1500"/>
            </a:lvl1pPr>
            <a:lvl2pPr marL="914400" lvl="1" indent="-228600" algn="l" rtl="0">
              <a:lnSpc>
                <a:spcPct val="90000"/>
              </a:lnSpc>
              <a:spcBef>
                <a:spcPts val="400"/>
              </a:spcBef>
              <a:spcAft>
                <a:spcPts val="0"/>
              </a:spcAft>
              <a:buClr>
                <a:srgbClr val="333333"/>
              </a:buClr>
              <a:buSzPts val="1400"/>
              <a:buNone/>
              <a:defRPr sz="1400"/>
            </a:lvl2pPr>
            <a:lvl3pPr marL="1371600" lvl="2" indent="-228600" algn="l" rtl="0">
              <a:lnSpc>
                <a:spcPct val="90000"/>
              </a:lnSpc>
              <a:spcBef>
                <a:spcPts val="400"/>
              </a:spcBef>
              <a:spcAft>
                <a:spcPts val="0"/>
              </a:spcAft>
              <a:buClr>
                <a:srgbClr val="333333"/>
              </a:buClr>
              <a:buSzPts val="1100"/>
              <a:buNone/>
              <a:defRPr sz="1100"/>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grpSp>
        <p:nvGrpSpPr>
          <p:cNvPr id="719" name="Google Shape;719;p64"/>
          <p:cNvGrpSpPr/>
          <p:nvPr/>
        </p:nvGrpSpPr>
        <p:grpSpPr>
          <a:xfrm>
            <a:off x="-1" y="901"/>
            <a:ext cx="9144002" cy="5142599"/>
            <a:chOff x="-1" y="1201"/>
            <a:chExt cx="12192002" cy="6856799"/>
          </a:xfrm>
        </p:grpSpPr>
        <p:pic>
          <p:nvPicPr>
            <p:cNvPr id="720" name="Google Shape;720;p64"/>
            <p:cNvPicPr preferRelativeResize="0"/>
            <p:nvPr/>
          </p:nvPicPr>
          <p:blipFill rotWithShape="1">
            <a:blip r:embed="rId2">
              <a:alphaModFix/>
            </a:blip>
            <a:srcRect r="27641"/>
            <a:stretch/>
          </p:blipFill>
          <p:spPr>
            <a:xfrm>
              <a:off x="9104241" y="6339632"/>
              <a:ext cx="3087761" cy="518368"/>
            </a:xfrm>
            <a:prstGeom prst="rect">
              <a:avLst/>
            </a:prstGeom>
            <a:noFill/>
            <a:ln>
              <a:noFill/>
            </a:ln>
          </p:spPr>
        </p:pic>
        <p:pic>
          <p:nvPicPr>
            <p:cNvPr id="721" name="Google Shape;721;p64"/>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722" name="Google Shape;722;p64"/>
            <p:cNvPicPr preferRelativeResize="0"/>
            <p:nvPr/>
          </p:nvPicPr>
          <p:blipFill rotWithShape="1">
            <a:blip r:embed="rId4">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lank Title">
  <p:cSld name="Blank Title">
    <p:spTree>
      <p:nvGrpSpPr>
        <p:cNvPr id="1" name="Shape 723"/>
        <p:cNvGrpSpPr/>
        <p:nvPr/>
      </p:nvGrpSpPr>
      <p:grpSpPr>
        <a:xfrm>
          <a:off x="0" y="0"/>
          <a:ext cx="0" cy="0"/>
          <a:chOff x="0" y="0"/>
          <a:chExt cx="0" cy="0"/>
        </a:xfrm>
      </p:grpSpPr>
      <p:sp>
        <p:nvSpPr>
          <p:cNvPr id="724" name="Google Shape;724;p65"/>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
        <p:nvSpPr>
          <p:cNvPr id="725" name="Google Shape;725;p65"/>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sz="500">
                <a:solidFill>
                  <a:srgbClr val="8D8D8D"/>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726" name="Google Shape;726;p65"/>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noAutofit/>
          </a:bodyPr>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ondary Title" type="title">
  <p:cSld name="TITLE">
    <p:spTree>
      <p:nvGrpSpPr>
        <p:cNvPr id="1" name="Shape 727"/>
        <p:cNvGrpSpPr/>
        <p:nvPr/>
      </p:nvGrpSpPr>
      <p:grpSpPr>
        <a:xfrm>
          <a:off x="0" y="0"/>
          <a:ext cx="0" cy="0"/>
          <a:chOff x="0" y="0"/>
          <a:chExt cx="0" cy="0"/>
        </a:xfrm>
      </p:grpSpPr>
      <p:sp>
        <p:nvSpPr>
          <p:cNvPr id="728" name="Google Shape;728;p66"/>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Autofit/>
          </a:bodyPr>
          <a:lstStyle>
            <a:lvl1pPr lvl="0" algn="ctr" rtl="0">
              <a:lnSpc>
                <a:spcPct val="90000"/>
              </a:lnSpc>
              <a:spcBef>
                <a:spcPts val="0"/>
              </a:spcBef>
              <a:spcAft>
                <a:spcPts val="0"/>
              </a:spcAft>
              <a:buClr>
                <a:srgbClr val="333333"/>
              </a:buClr>
              <a:buSzPts val="4500"/>
              <a:buFont typeface="verdana"/>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29" name="Google Shape;729;p66"/>
          <p:cNvSpPr txBox="1">
            <a:spLocks noGrp="1"/>
          </p:cNvSpPr>
          <p:nvPr>
            <p:ph type="subTitle" idx="1"/>
          </p:nvPr>
        </p:nvSpPr>
        <p:spPr>
          <a:xfrm>
            <a:off x="1143000" y="2701528"/>
            <a:ext cx="6858000" cy="1241700"/>
          </a:xfrm>
          <a:prstGeom prst="rect">
            <a:avLst/>
          </a:prstGeom>
          <a:noFill/>
          <a:ln>
            <a:noFill/>
          </a:ln>
        </p:spPr>
        <p:txBody>
          <a:bodyPr spcFirstLastPara="1" wrap="square" lIns="68575" tIns="34275" rIns="68575" bIns="34275" anchor="t" anchorCtr="0">
            <a:noAutofit/>
          </a:bodyPr>
          <a:lstStyle>
            <a:lvl1pPr lvl="0" algn="ctr" rtl="0">
              <a:lnSpc>
                <a:spcPct val="90000"/>
              </a:lnSpc>
              <a:spcBef>
                <a:spcPts val="800"/>
              </a:spcBef>
              <a:spcAft>
                <a:spcPts val="0"/>
              </a:spcAft>
              <a:buClr>
                <a:srgbClr val="333333"/>
              </a:buClr>
              <a:buSzPts val="1800"/>
              <a:buNone/>
              <a:defRPr sz="1800"/>
            </a:lvl1pPr>
            <a:lvl2pPr lvl="1" algn="ctr" rtl="0">
              <a:lnSpc>
                <a:spcPct val="90000"/>
              </a:lnSpc>
              <a:spcBef>
                <a:spcPts val="400"/>
              </a:spcBef>
              <a:spcAft>
                <a:spcPts val="0"/>
              </a:spcAft>
              <a:buClr>
                <a:srgbClr val="333333"/>
              </a:buClr>
              <a:buSzPts val="1500"/>
              <a:buNone/>
              <a:defRPr sz="1500"/>
            </a:lvl2pPr>
            <a:lvl3pPr lvl="2" algn="ctr" rtl="0">
              <a:lnSpc>
                <a:spcPct val="90000"/>
              </a:lnSpc>
              <a:spcBef>
                <a:spcPts val="400"/>
              </a:spcBef>
              <a:spcAft>
                <a:spcPts val="0"/>
              </a:spcAft>
              <a:buClr>
                <a:srgbClr val="333333"/>
              </a:buClr>
              <a:buSzPts val="1400"/>
              <a:buNone/>
              <a:defRPr sz="1400"/>
            </a:lvl3pPr>
            <a:lvl4pPr lvl="3" algn="ctr" rtl="0">
              <a:lnSpc>
                <a:spcPct val="90000"/>
              </a:lnSpc>
              <a:spcBef>
                <a:spcPts val="400"/>
              </a:spcBef>
              <a:spcAft>
                <a:spcPts val="0"/>
              </a:spcAft>
              <a:buClr>
                <a:srgbClr val="333333"/>
              </a:buClr>
              <a:buSzPts val="1200"/>
              <a:buNone/>
              <a:defRPr sz="1200"/>
            </a:lvl4pPr>
            <a:lvl5pPr lvl="4" algn="ctr" rtl="0">
              <a:lnSpc>
                <a:spcPct val="90000"/>
              </a:lnSpc>
              <a:spcBef>
                <a:spcPts val="400"/>
              </a:spcBef>
              <a:spcAft>
                <a:spcPts val="0"/>
              </a:spcAft>
              <a:buClr>
                <a:srgbClr val="333333"/>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730" name="Google Shape;730;p66"/>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
        <p:nvSpPr>
          <p:cNvPr id="731" name="Google Shape;731;p66"/>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None/>
            </a:pPr>
            <a:fld id="{00000000-1234-1234-1234-123412341234}" type="slidenum">
              <a:rPr lang="en"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732" name="Google Shape;732;p66"/>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sz="500">
                <a:solidFill>
                  <a:srgbClr val="8D8D8D"/>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grpSp>
        <p:nvGrpSpPr>
          <p:cNvPr id="733" name="Google Shape;733;p66"/>
          <p:cNvGrpSpPr/>
          <p:nvPr/>
        </p:nvGrpSpPr>
        <p:grpSpPr>
          <a:xfrm>
            <a:off x="-1" y="901"/>
            <a:ext cx="9144002" cy="5142599"/>
            <a:chOff x="-1" y="1201"/>
            <a:chExt cx="12192002" cy="6856799"/>
          </a:xfrm>
        </p:grpSpPr>
        <p:pic>
          <p:nvPicPr>
            <p:cNvPr id="734" name="Google Shape;734;p66"/>
            <p:cNvPicPr preferRelativeResize="0"/>
            <p:nvPr/>
          </p:nvPicPr>
          <p:blipFill rotWithShape="1">
            <a:blip r:embed="rId2">
              <a:alphaModFix/>
            </a:blip>
            <a:srcRect r="27641"/>
            <a:stretch/>
          </p:blipFill>
          <p:spPr>
            <a:xfrm>
              <a:off x="9104241" y="6339632"/>
              <a:ext cx="3087761" cy="518368"/>
            </a:xfrm>
            <a:prstGeom prst="rect">
              <a:avLst/>
            </a:prstGeom>
            <a:noFill/>
            <a:ln>
              <a:noFill/>
            </a:ln>
          </p:spPr>
        </p:pic>
        <p:pic>
          <p:nvPicPr>
            <p:cNvPr id="735" name="Google Shape;735;p66"/>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736" name="Google Shape;736;p66"/>
            <p:cNvPicPr preferRelativeResize="0"/>
            <p:nvPr/>
          </p:nvPicPr>
          <p:blipFill rotWithShape="1">
            <a:blip r:embed="rId4">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ingle Large Image">
  <p:cSld name="Single Large Image">
    <p:spTree>
      <p:nvGrpSpPr>
        <p:cNvPr id="1" name="Shape 737"/>
        <p:cNvGrpSpPr/>
        <p:nvPr/>
      </p:nvGrpSpPr>
      <p:grpSpPr>
        <a:xfrm>
          <a:off x="0" y="0"/>
          <a:ext cx="0" cy="0"/>
          <a:chOff x="0" y="0"/>
          <a:chExt cx="0" cy="0"/>
        </a:xfrm>
      </p:grpSpPr>
      <p:sp>
        <p:nvSpPr>
          <p:cNvPr id="738" name="Google Shape;738;p67"/>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
        <p:nvSpPr>
          <p:cNvPr id="739" name="Google Shape;739;p67"/>
          <p:cNvSpPr>
            <a:spLocks noGrp="1"/>
          </p:cNvSpPr>
          <p:nvPr>
            <p:ph type="pic" idx="2"/>
          </p:nvPr>
        </p:nvSpPr>
        <p:spPr>
          <a:xfrm>
            <a:off x="-34873" y="-38380"/>
            <a:ext cx="9271800" cy="52341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740" name="Google Shape;740;p67"/>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None/>
            </a:pPr>
            <a:fld id="{00000000-1234-1234-1234-123412341234}" type="slidenum">
              <a:rPr lang="en"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ingle Image  Title">
  <p:cSld name="Single Image  Title">
    <p:spTree>
      <p:nvGrpSpPr>
        <p:cNvPr id="1" name="Shape 741"/>
        <p:cNvGrpSpPr/>
        <p:nvPr/>
      </p:nvGrpSpPr>
      <p:grpSpPr>
        <a:xfrm>
          <a:off x="0" y="0"/>
          <a:ext cx="0" cy="0"/>
          <a:chOff x="0" y="0"/>
          <a:chExt cx="0" cy="0"/>
        </a:xfrm>
      </p:grpSpPr>
      <p:sp>
        <p:nvSpPr>
          <p:cNvPr id="742" name="Google Shape;742;p68"/>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
        <p:nvSpPr>
          <p:cNvPr id="743" name="Google Shape;743;p68"/>
          <p:cNvSpPr>
            <a:spLocks noGrp="1"/>
          </p:cNvSpPr>
          <p:nvPr>
            <p:ph type="pic" idx="2"/>
          </p:nvPr>
        </p:nvSpPr>
        <p:spPr>
          <a:xfrm>
            <a:off x="-34875" y="-50004"/>
            <a:ext cx="9264000" cy="5257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744" name="Google Shape;744;p68"/>
          <p:cNvSpPr txBox="1">
            <a:spLocks noGrp="1"/>
          </p:cNvSpPr>
          <p:nvPr>
            <p:ph type="title"/>
          </p:nvPr>
        </p:nvSpPr>
        <p:spPr>
          <a:xfrm>
            <a:off x="628650" y="2191258"/>
            <a:ext cx="7886700" cy="994200"/>
          </a:xfrm>
          <a:prstGeom prst="rect">
            <a:avLst/>
          </a:prstGeom>
          <a:noFill/>
          <a:ln>
            <a:noFill/>
          </a:ln>
        </p:spPr>
        <p:txBody>
          <a:bodyPr spcFirstLastPara="1" wrap="square" lIns="68575" tIns="34275" rIns="68575" bIns="34275" anchor="t" anchorCtr="0">
            <a:noAutofit/>
          </a:bodyPr>
          <a:lstStyle>
            <a:lvl1pPr lvl="0" algn="ctr" rtl="0">
              <a:lnSpc>
                <a:spcPct val="90000"/>
              </a:lnSpc>
              <a:spcBef>
                <a:spcPts val="0"/>
              </a:spcBef>
              <a:spcAft>
                <a:spcPts val="0"/>
              </a:spcAft>
              <a:buClr>
                <a:srgbClr val="333333"/>
              </a:buClr>
              <a:buSzPts val="3300"/>
              <a:buFont typeface="verdana"/>
              <a:buNone/>
              <a:defRPr sz="33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45" name="Google Shape;745;p68"/>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None/>
            </a:pPr>
            <a:fld id="{00000000-1234-1234-1234-123412341234}" type="slidenum">
              <a:rPr lang="en"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grpSp>
        <p:nvGrpSpPr>
          <p:cNvPr id="746" name="Google Shape;746;p68"/>
          <p:cNvGrpSpPr/>
          <p:nvPr/>
        </p:nvGrpSpPr>
        <p:grpSpPr>
          <a:xfrm>
            <a:off x="-1" y="901"/>
            <a:ext cx="9144002" cy="5142599"/>
            <a:chOff x="-1" y="1201"/>
            <a:chExt cx="12192002" cy="6856799"/>
          </a:xfrm>
        </p:grpSpPr>
        <p:pic>
          <p:nvPicPr>
            <p:cNvPr id="747" name="Google Shape;747;p68"/>
            <p:cNvPicPr preferRelativeResize="0"/>
            <p:nvPr/>
          </p:nvPicPr>
          <p:blipFill rotWithShape="1">
            <a:blip r:embed="rId2">
              <a:alphaModFix/>
            </a:blip>
            <a:srcRect r="27641"/>
            <a:stretch/>
          </p:blipFill>
          <p:spPr>
            <a:xfrm>
              <a:off x="9104241" y="6339632"/>
              <a:ext cx="3087761" cy="518368"/>
            </a:xfrm>
            <a:prstGeom prst="rect">
              <a:avLst/>
            </a:prstGeom>
            <a:noFill/>
            <a:ln>
              <a:noFill/>
            </a:ln>
          </p:spPr>
        </p:pic>
        <p:pic>
          <p:nvPicPr>
            <p:cNvPr id="748" name="Google Shape;748;p68"/>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749" name="Google Shape;749;p68"/>
            <p:cNvPicPr preferRelativeResize="0"/>
            <p:nvPr/>
          </p:nvPicPr>
          <p:blipFill rotWithShape="1">
            <a:blip r:embed="rId4">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hort Title Image">
  <p:cSld name="Short Title Image">
    <p:spTree>
      <p:nvGrpSpPr>
        <p:cNvPr id="1" name="Shape 750"/>
        <p:cNvGrpSpPr/>
        <p:nvPr/>
      </p:nvGrpSpPr>
      <p:grpSpPr>
        <a:xfrm>
          <a:off x="0" y="0"/>
          <a:ext cx="0" cy="0"/>
          <a:chOff x="0" y="0"/>
          <a:chExt cx="0" cy="0"/>
        </a:xfrm>
      </p:grpSpPr>
      <p:sp>
        <p:nvSpPr>
          <p:cNvPr id="751" name="Google Shape;751;p69"/>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
        <p:nvSpPr>
          <p:cNvPr id="752" name="Google Shape;752;p69"/>
          <p:cNvSpPr>
            <a:spLocks noGrp="1"/>
          </p:cNvSpPr>
          <p:nvPr>
            <p:ph type="pic" idx="2"/>
          </p:nvPr>
        </p:nvSpPr>
        <p:spPr>
          <a:xfrm>
            <a:off x="4142232" y="1"/>
            <a:ext cx="5001600" cy="5143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753" name="Google Shape;753;p69"/>
          <p:cNvSpPr txBox="1">
            <a:spLocks noGrp="1"/>
          </p:cNvSpPr>
          <p:nvPr>
            <p:ph type="title"/>
          </p:nvPr>
        </p:nvSpPr>
        <p:spPr>
          <a:xfrm>
            <a:off x="534520" y="667169"/>
            <a:ext cx="3607800" cy="994200"/>
          </a:xfrm>
          <a:prstGeom prst="rect">
            <a:avLst/>
          </a:prstGeom>
          <a:noFill/>
          <a:ln>
            <a:noFill/>
          </a:ln>
        </p:spPr>
        <p:txBody>
          <a:bodyPr spcFirstLastPara="1" wrap="square" lIns="68575" tIns="34275" rIns="68575" bIns="34275" anchor="t" anchorCtr="0">
            <a:noAutofit/>
          </a:bodyPr>
          <a:lstStyle>
            <a:lvl1pPr lvl="0" algn="l" rtl="0">
              <a:lnSpc>
                <a:spcPct val="90000"/>
              </a:lnSpc>
              <a:spcBef>
                <a:spcPts val="0"/>
              </a:spcBef>
              <a:spcAft>
                <a:spcPts val="0"/>
              </a:spcAft>
              <a:buClr>
                <a:srgbClr val="333333"/>
              </a:buClr>
              <a:buSzPts val="2900"/>
              <a:buFont typeface="verdana"/>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54" name="Google Shape;754;p69"/>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None/>
            </a:pPr>
            <a:fld id="{00000000-1234-1234-1234-123412341234}" type="slidenum">
              <a:rPr lang="en"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755" name="Google Shape;755;p69"/>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sz="500">
                <a:solidFill>
                  <a:srgbClr val="8D8D8D"/>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grpSp>
        <p:nvGrpSpPr>
          <p:cNvPr id="756" name="Google Shape;756;p69"/>
          <p:cNvGrpSpPr/>
          <p:nvPr/>
        </p:nvGrpSpPr>
        <p:grpSpPr>
          <a:xfrm>
            <a:off x="-1" y="901"/>
            <a:ext cx="9144002" cy="5142599"/>
            <a:chOff x="-1" y="1201"/>
            <a:chExt cx="12192002" cy="6856799"/>
          </a:xfrm>
        </p:grpSpPr>
        <p:pic>
          <p:nvPicPr>
            <p:cNvPr id="757" name="Google Shape;757;p69"/>
            <p:cNvPicPr preferRelativeResize="0"/>
            <p:nvPr/>
          </p:nvPicPr>
          <p:blipFill rotWithShape="1">
            <a:blip r:embed="rId2">
              <a:alphaModFix/>
            </a:blip>
            <a:srcRect r="27641"/>
            <a:stretch/>
          </p:blipFill>
          <p:spPr>
            <a:xfrm>
              <a:off x="9104241" y="6339632"/>
              <a:ext cx="3087761" cy="518368"/>
            </a:xfrm>
            <a:prstGeom prst="rect">
              <a:avLst/>
            </a:prstGeom>
            <a:noFill/>
            <a:ln>
              <a:noFill/>
            </a:ln>
          </p:spPr>
        </p:pic>
        <p:pic>
          <p:nvPicPr>
            <p:cNvPr id="758" name="Google Shape;758;p69"/>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759" name="Google Shape;759;p69"/>
            <p:cNvPicPr preferRelativeResize="0"/>
            <p:nvPr/>
          </p:nvPicPr>
          <p:blipFill rotWithShape="1">
            <a:blip r:embed="rId4">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2 Images">
  <p:cSld name="2 Images">
    <p:spTree>
      <p:nvGrpSpPr>
        <p:cNvPr id="1" name="Shape 760"/>
        <p:cNvGrpSpPr/>
        <p:nvPr/>
      </p:nvGrpSpPr>
      <p:grpSpPr>
        <a:xfrm>
          <a:off x="0" y="0"/>
          <a:ext cx="0" cy="0"/>
          <a:chOff x="0" y="0"/>
          <a:chExt cx="0" cy="0"/>
        </a:xfrm>
      </p:grpSpPr>
      <p:sp>
        <p:nvSpPr>
          <p:cNvPr id="761" name="Google Shape;761;p70"/>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
        <p:nvSpPr>
          <p:cNvPr id="762" name="Google Shape;762;p70"/>
          <p:cNvSpPr>
            <a:spLocks noGrp="1"/>
          </p:cNvSpPr>
          <p:nvPr>
            <p:ph type="pic" idx="2"/>
          </p:nvPr>
        </p:nvSpPr>
        <p:spPr>
          <a:xfrm>
            <a:off x="4636008" y="1535906"/>
            <a:ext cx="4508100" cy="1392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763" name="Google Shape;763;p70"/>
          <p:cNvSpPr>
            <a:spLocks noGrp="1"/>
          </p:cNvSpPr>
          <p:nvPr>
            <p:ph type="pic" idx="3"/>
          </p:nvPr>
        </p:nvSpPr>
        <p:spPr>
          <a:xfrm>
            <a:off x="0" y="1535906"/>
            <a:ext cx="4471500" cy="1392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764" name="Google Shape;764;p70"/>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None/>
            </a:pPr>
            <a:fld id="{00000000-1234-1234-1234-123412341234}" type="slidenum">
              <a:rPr lang="en"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765" name="Google Shape;765;p70"/>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sz="500">
                <a:solidFill>
                  <a:srgbClr val="8D8D8D"/>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766" name="Google Shape;766;p70"/>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noAutofit/>
          </a:bodyPr>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767" name="Google Shape;767;p70"/>
          <p:cNvGrpSpPr/>
          <p:nvPr/>
        </p:nvGrpSpPr>
        <p:grpSpPr>
          <a:xfrm>
            <a:off x="-1" y="901"/>
            <a:ext cx="9144002" cy="5142599"/>
            <a:chOff x="-1" y="1201"/>
            <a:chExt cx="12192002" cy="6856799"/>
          </a:xfrm>
        </p:grpSpPr>
        <p:pic>
          <p:nvPicPr>
            <p:cNvPr id="768" name="Google Shape;768;p70"/>
            <p:cNvPicPr preferRelativeResize="0"/>
            <p:nvPr/>
          </p:nvPicPr>
          <p:blipFill rotWithShape="1">
            <a:blip r:embed="rId2">
              <a:alphaModFix/>
            </a:blip>
            <a:srcRect r="27641"/>
            <a:stretch/>
          </p:blipFill>
          <p:spPr>
            <a:xfrm>
              <a:off x="9104241" y="6339632"/>
              <a:ext cx="3087761" cy="518368"/>
            </a:xfrm>
            <a:prstGeom prst="rect">
              <a:avLst/>
            </a:prstGeom>
            <a:noFill/>
            <a:ln>
              <a:noFill/>
            </a:ln>
          </p:spPr>
        </p:pic>
        <p:pic>
          <p:nvPicPr>
            <p:cNvPr id="769" name="Google Shape;769;p70"/>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770" name="Google Shape;770;p70"/>
            <p:cNvPicPr preferRelativeResize="0"/>
            <p:nvPr/>
          </p:nvPicPr>
          <p:blipFill rotWithShape="1">
            <a:blip r:embed="rId4">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3 Images">
  <p:cSld name="3 Images">
    <p:spTree>
      <p:nvGrpSpPr>
        <p:cNvPr id="1" name="Shape 771"/>
        <p:cNvGrpSpPr/>
        <p:nvPr/>
      </p:nvGrpSpPr>
      <p:grpSpPr>
        <a:xfrm>
          <a:off x="0" y="0"/>
          <a:ext cx="0" cy="0"/>
          <a:chOff x="0" y="0"/>
          <a:chExt cx="0" cy="0"/>
        </a:xfrm>
      </p:grpSpPr>
      <p:sp>
        <p:nvSpPr>
          <p:cNvPr id="772" name="Google Shape;772;p71"/>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
        <p:nvSpPr>
          <p:cNvPr id="773" name="Google Shape;773;p71"/>
          <p:cNvSpPr>
            <a:spLocks noGrp="1"/>
          </p:cNvSpPr>
          <p:nvPr>
            <p:ph type="pic" idx="2"/>
          </p:nvPr>
        </p:nvSpPr>
        <p:spPr>
          <a:xfrm>
            <a:off x="0" y="3104900"/>
            <a:ext cx="2891700" cy="1488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774" name="Google Shape;774;p71"/>
          <p:cNvSpPr>
            <a:spLocks noGrp="1"/>
          </p:cNvSpPr>
          <p:nvPr>
            <p:ph type="pic" idx="3"/>
          </p:nvPr>
        </p:nvSpPr>
        <p:spPr>
          <a:xfrm>
            <a:off x="3126105" y="3104899"/>
            <a:ext cx="2891700" cy="1488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775" name="Google Shape;775;p71"/>
          <p:cNvSpPr>
            <a:spLocks noGrp="1"/>
          </p:cNvSpPr>
          <p:nvPr>
            <p:ph type="pic" idx="4"/>
          </p:nvPr>
        </p:nvSpPr>
        <p:spPr>
          <a:xfrm>
            <a:off x="6252210" y="3104899"/>
            <a:ext cx="2891700" cy="1488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776" name="Google Shape;776;p71"/>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None/>
            </a:pPr>
            <a:fld id="{00000000-1234-1234-1234-123412341234}" type="slidenum">
              <a:rPr lang="en"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777" name="Google Shape;777;p71"/>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sz="500">
                <a:solidFill>
                  <a:srgbClr val="8D8D8D"/>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778" name="Google Shape;778;p71"/>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noAutofit/>
          </a:bodyPr>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779" name="Google Shape;779;p71"/>
          <p:cNvGrpSpPr/>
          <p:nvPr/>
        </p:nvGrpSpPr>
        <p:grpSpPr>
          <a:xfrm>
            <a:off x="-1" y="901"/>
            <a:ext cx="9144002" cy="5142599"/>
            <a:chOff x="-1" y="1201"/>
            <a:chExt cx="12192002" cy="6856799"/>
          </a:xfrm>
        </p:grpSpPr>
        <p:pic>
          <p:nvPicPr>
            <p:cNvPr id="780" name="Google Shape;780;p71"/>
            <p:cNvPicPr preferRelativeResize="0"/>
            <p:nvPr/>
          </p:nvPicPr>
          <p:blipFill rotWithShape="1">
            <a:blip r:embed="rId2">
              <a:alphaModFix/>
            </a:blip>
            <a:srcRect r="27641"/>
            <a:stretch/>
          </p:blipFill>
          <p:spPr>
            <a:xfrm>
              <a:off x="9104241" y="6339632"/>
              <a:ext cx="3087761" cy="518368"/>
            </a:xfrm>
            <a:prstGeom prst="rect">
              <a:avLst/>
            </a:prstGeom>
            <a:noFill/>
            <a:ln>
              <a:noFill/>
            </a:ln>
          </p:spPr>
        </p:pic>
        <p:pic>
          <p:nvPicPr>
            <p:cNvPr id="781" name="Google Shape;781;p71"/>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782" name="Google Shape;782;p71"/>
            <p:cNvPicPr preferRelativeResize="0"/>
            <p:nvPr/>
          </p:nvPicPr>
          <p:blipFill rotWithShape="1">
            <a:blip r:embed="rId4">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62"/>
        <p:cNvGrpSpPr/>
        <p:nvPr/>
      </p:nvGrpSpPr>
      <p:grpSpPr>
        <a:xfrm>
          <a:off x="0" y="0"/>
          <a:ext cx="0" cy="0"/>
          <a:chOff x="0" y="0"/>
          <a:chExt cx="0" cy="0"/>
        </a:xfrm>
      </p:grpSpPr>
      <p:sp>
        <p:nvSpPr>
          <p:cNvPr id="63" name="Google Shape;63;p8"/>
          <p:cNvSpPr txBox="1">
            <a:spLocks noGrp="1"/>
          </p:cNvSpPr>
          <p:nvPr>
            <p:ph type="body" idx="1"/>
          </p:nvPr>
        </p:nvSpPr>
        <p:spPr>
          <a:xfrm>
            <a:off x="589684" y="1369219"/>
            <a:ext cx="3886200" cy="32634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L="914400" marR="0" lvl="1" indent="-342900"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L="1371600" marR="0" lvl="2" indent="-323850"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4" name="Google Shape;64;p8"/>
          <p:cNvSpPr txBox="1">
            <a:spLocks noGrp="1"/>
          </p:cNvSpPr>
          <p:nvPr>
            <p:ph type="body" idx="2"/>
          </p:nvPr>
        </p:nvSpPr>
        <p:spPr>
          <a:xfrm>
            <a:off x="4590184" y="1369219"/>
            <a:ext cx="3886200" cy="32634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L="914400" marR="0" lvl="1" indent="-342900"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L="1371600" marR="0" lvl="2" indent="-323850"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5" name="Google Shape;65;p8"/>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500">
                <a:solidFill>
                  <a:srgbClr val="8D8D8D"/>
                </a:solidFill>
                <a:latin typeface="Verdana"/>
                <a:ea typeface="Verdana"/>
                <a:cs typeface="Verdana"/>
                <a:sym typeface="Verdana"/>
              </a:defRPr>
            </a:lvl1pPr>
            <a:lvl2pPr marL="0" marR="0" lvl="1" indent="0" algn="r" rtl="0">
              <a:spcBef>
                <a:spcPts val="0"/>
              </a:spcBef>
              <a:buNone/>
              <a:defRPr sz="500">
                <a:solidFill>
                  <a:srgbClr val="8D8D8D"/>
                </a:solidFill>
                <a:latin typeface="Verdana"/>
                <a:ea typeface="Verdana"/>
                <a:cs typeface="Verdana"/>
                <a:sym typeface="Verdana"/>
              </a:defRPr>
            </a:lvl2pPr>
            <a:lvl3pPr marL="0" marR="0" lvl="2" indent="0" algn="r" rtl="0">
              <a:spcBef>
                <a:spcPts val="0"/>
              </a:spcBef>
              <a:buNone/>
              <a:defRPr sz="500">
                <a:solidFill>
                  <a:srgbClr val="8D8D8D"/>
                </a:solidFill>
                <a:latin typeface="Verdana"/>
                <a:ea typeface="Verdana"/>
                <a:cs typeface="Verdana"/>
                <a:sym typeface="Verdana"/>
              </a:defRPr>
            </a:lvl3pPr>
            <a:lvl4pPr marL="0" marR="0" lvl="3" indent="0" algn="r" rtl="0">
              <a:spcBef>
                <a:spcPts val="0"/>
              </a:spcBef>
              <a:buNone/>
              <a:defRPr sz="500">
                <a:solidFill>
                  <a:srgbClr val="8D8D8D"/>
                </a:solidFill>
                <a:latin typeface="Verdana"/>
                <a:ea typeface="Verdana"/>
                <a:cs typeface="Verdana"/>
                <a:sym typeface="Verdana"/>
              </a:defRPr>
            </a:lvl4pPr>
            <a:lvl5pPr marL="0" marR="0" lvl="4" indent="0" algn="r" rtl="0">
              <a:spcBef>
                <a:spcPts val="0"/>
              </a:spcBef>
              <a:buNone/>
              <a:defRPr sz="500">
                <a:solidFill>
                  <a:srgbClr val="8D8D8D"/>
                </a:solidFill>
                <a:latin typeface="Verdana"/>
                <a:ea typeface="Verdana"/>
                <a:cs typeface="Verdana"/>
                <a:sym typeface="Verdana"/>
              </a:defRPr>
            </a:lvl5pPr>
            <a:lvl6pPr marL="0" marR="0" lvl="5" indent="0" algn="r" rtl="0">
              <a:spcBef>
                <a:spcPts val="0"/>
              </a:spcBef>
              <a:buNone/>
              <a:defRPr sz="500">
                <a:solidFill>
                  <a:srgbClr val="8D8D8D"/>
                </a:solidFill>
                <a:latin typeface="Verdana"/>
                <a:ea typeface="Verdana"/>
                <a:cs typeface="Verdana"/>
                <a:sym typeface="Verdana"/>
              </a:defRPr>
            </a:lvl6pPr>
            <a:lvl7pPr marL="0" marR="0" lvl="6" indent="0" algn="r" rtl="0">
              <a:spcBef>
                <a:spcPts val="0"/>
              </a:spcBef>
              <a:buNone/>
              <a:defRPr sz="500">
                <a:solidFill>
                  <a:srgbClr val="8D8D8D"/>
                </a:solidFill>
                <a:latin typeface="Verdana"/>
                <a:ea typeface="Verdana"/>
                <a:cs typeface="Verdana"/>
                <a:sym typeface="Verdana"/>
              </a:defRPr>
            </a:lvl7pPr>
            <a:lvl8pPr marL="0" marR="0" lvl="7" indent="0" algn="r" rtl="0">
              <a:spcBef>
                <a:spcPts val="0"/>
              </a:spcBef>
              <a:buNone/>
              <a:defRPr sz="500">
                <a:solidFill>
                  <a:srgbClr val="8D8D8D"/>
                </a:solidFill>
                <a:latin typeface="Verdana"/>
                <a:ea typeface="Verdana"/>
                <a:cs typeface="Verdana"/>
                <a:sym typeface="Verdana"/>
              </a:defRPr>
            </a:lvl8pPr>
            <a:lvl9pPr marL="0" marR="0" lvl="8" indent="0" algn="r" rtl="0">
              <a:spcBef>
                <a:spcPts val="0"/>
              </a:spcBef>
              <a:buNone/>
              <a:defRPr sz="500">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
              <a:t>‹#›</a:t>
            </a:fld>
            <a:endParaRPr/>
          </a:p>
        </p:txBody>
      </p:sp>
      <p:sp>
        <p:nvSpPr>
          <p:cNvPr id="66" name="Google Shape;66;p8"/>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 sz="900">
                <a:solidFill>
                  <a:srgbClr val="8D8D8D"/>
                </a:solidFill>
                <a:latin typeface="Verdana"/>
                <a:ea typeface="Verdana"/>
                <a:cs typeface="Verdana"/>
                <a:sym typeface="Verdana"/>
              </a:rPr>
              <a:t>‹#›</a:t>
            </a:fld>
            <a:endParaRPr sz="900">
              <a:solidFill>
                <a:srgbClr val="8D8D8D"/>
              </a:solidFill>
              <a:latin typeface="Verdana"/>
              <a:ea typeface="Verdana"/>
              <a:cs typeface="Verdana"/>
              <a:sym typeface="Verdana"/>
            </a:endParaRPr>
          </a:p>
        </p:txBody>
      </p:sp>
      <p:sp>
        <p:nvSpPr>
          <p:cNvPr id="67" name="Google Shape;67;p8"/>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500">
                <a:solidFill>
                  <a:srgbClr val="8D8D8D"/>
                </a:solidFill>
                <a:latin typeface="Verdana"/>
                <a:ea typeface="Verdana"/>
                <a:cs typeface="Verdana"/>
                <a:sym typeface="Verdana"/>
              </a:defRPr>
            </a:lvl1pPr>
            <a:lvl2pPr marR="0" lvl="1"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9pPr>
          </a:lstStyle>
          <a:p>
            <a:endParaRPr/>
          </a:p>
        </p:txBody>
      </p:sp>
      <p:sp>
        <p:nvSpPr>
          <p:cNvPr id="68" name="Google Shape;68;p8"/>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rgbClr val="333333"/>
              </a:buClr>
              <a:buSzPts val="2900"/>
              <a:buFont typeface="Verdana"/>
              <a:buNone/>
              <a:defRPr sz="2900" b="0" i="0" u="none" strike="noStrike" cap="none">
                <a:solidFill>
                  <a:srgbClr val="333333"/>
                </a:solidFill>
                <a:latin typeface="Verdana"/>
                <a:ea typeface="Verdana"/>
                <a:cs typeface="Verdana"/>
                <a:sym typeface="Verdana"/>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grpSp>
        <p:nvGrpSpPr>
          <p:cNvPr id="69" name="Google Shape;69;p8"/>
          <p:cNvGrpSpPr/>
          <p:nvPr/>
        </p:nvGrpSpPr>
        <p:grpSpPr>
          <a:xfrm>
            <a:off x="0" y="923"/>
            <a:ext cx="9144001" cy="5142577"/>
            <a:chOff x="0" y="1231"/>
            <a:chExt cx="12192001" cy="6856769"/>
          </a:xfrm>
        </p:grpSpPr>
        <p:pic>
          <p:nvPicPr>
            <p:cNvPr id="70" name="Google Shape;70;p8"/>
            <p:cNvPicPr preferRelativeResize="0"/>
            <p:nvPr/>
          </p:nvPicPr>
          <p:blipFill rotWithShape="1">
            <a:blip r:embed="rId2">
              <a:alphaModFix/>
            </a:blip>
            <a:srcRect r="27641"/>
            <a:stretch/>
          </p:blipFill>
          <p:spPr>
            <a:xfrm>
              <a:off x="9104241" y="6339633"/>
              <a:ext cx="3087761" cy="518367"/>
            </a:xfrm>
            <a:prstGeom prst="rect">
              <a:avLst/>
            </a:prstGeom>
            <a:noFill/>
            <a:ln>
              <a:noFill/>
            </a:ln>
          </p:spPr>
        </p:pic>
        <p:pic>
          <p:nvPicPr>
            <p:cNvPr id="71" name="Google Shape;71;p8"/>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72" name="Google Shape;72;p8"/>
            <p:cNvPicPr preferRelativeResize="0"/>
            <p:nvPr/>
          </p:nvPicPr>
          <p:blipFill rotWithShape="1">
            <a:blip r:embed="rId4">
              <a:alphaModFix/>
            </a:blip>
            <a:srcRect l="59898"/>
            <a:stretch/>
          </p:blipFill>
          <p:spPr>
            <a:xfrm>
              <a:off x="0" y="1231"/>
              <a:ext cx="927102" cy="315566"/>
            </a:xfrm>
            <a:prstGeom prst="rect">
              <a:avLst/>
            </a:prstGeom>
            <a:noFill/>
            <a:ln>
              <a:noFill/>
            </a:ln>
          </p:spPr>
        </p:pic>
      </p:grpSp>
      <p:grpSp>
        <p:nvGrpSpPr>
          <p:cNvPr id="73" name="Google Shape;73;p8"/>
          <p:cNvGrpSpPr/>
          <p:nvPr/>
        </p:nvGrpSpPr>
        <p:grpSpPr>
          <a:xfrm>
            <a:off x="-1" y="901"/>
            <a:ext cx="9144002" cy="5142599"/>
            <a:chOff x="-1" y="1201"/>
            <a:chExt cx="12192002" cy="6856799"/>
          </a:xfrm>
        </p:grpSpPr>
        <p:pic>
          <p:nvPicPr>
            <p:cNvPr id="74" name="Google Shape;74;p8"/>
            <p:cNvPicPr preferRelativeResize="0"/>
            <p:nvPr/>
          </p:nvPicPr>
          <p:blipFill rotWithShape="1">
            <a:blip r:embed="rId5">
              <a:alphaModFix/>
            </a:blip>
            <a:srcRect r="27641"/>
            <a:stretch/>
          </p:blipFill>
          <p:spPr>
            <a:xfrm>
              <a:off x="9104241" y="6339632"/>
              <a:ext cx="3087761" cy="518368"/>
            </a:xfrm>
            <a:prstGeom prst="rect">
              <a:avLst/>
            </a:prstGeom>
            <a:noFill/>
            <a:ln>
              <a:noFill/>
            </a:ln>
          </p:spPr>
        </p:pic>
        <p:pic>
          <p:nvPicPr>
            <p:cNvPr id="75" name="Google Shape;75;p8"/>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76" name="Google Shape;76;p8"/>
            <p:cNvPicPr preferRelativeResize="0"/>
            <p:nvPr/>
          </p:nvPicPr>
          <p:blipFill rotWithShape="1">
            <a:blip r:embed="rId6">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4 Images">
  <p:cSld name="4 Images">
    <p:spTree>
      <p:nvGrpSpPr>
        <p:cNvPr id="1" name="Shape 783"/>
        <p:cNvGrpSpPr/>
        <p:nvPr/>
      </p:nvGrpSpPr>
      <p:grpSpPr>
        <a:xfrm>
          <a:off x="0" y="0"/>
          <a:ext cx="0" cy="0"/>
          <a:chOff x="0" y="0"/>
          <a:chExt cx="0" cy="0"/>
        </a:xfrm>
      </p:grpSpPr>
      <p:sp>
        <p:nvSpPr>
          <p:cNvPr id="784" name="Google Shape;784;p72"/>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
        <p:nvSpPr>
          <p:cNvPr id="785" name="Google Shape;785;p72"/>
          <p:cNvSpPr>
            <a:spLocks noGrp="1"/>
          </p:cNvSpPr>
          <p:nvPr>
            <p:ph type="pic" idx="2"/>
          </p:nvPr>
        </p:nvSpPr>
        <p:spPr>
          <a:xfrm>
            <a:off x="0" y="2824610"/>
            <a:ext cx="2258700" cy="17700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786" name="Google Shape;786;p72"/>
          <p:cNvSpPr>
            <a:spLocks noGrp="1"/>
          </p:cNvSpPr>
          <p:nvPr>
            <p:ph type="pic" idx="3"/>
          </p:nvPr>
        </p:nvSpPr>
        <p:spPr>
          <a:xfrm>
            <a:off x="2295144" y="2824610"/>
            <a:ext cx="2258700" cy="17700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787" name="Google Shape;787;p72"/>
          <p:cNvSpPr>
            <a:spLocks noGrp="1"/>
          </p:cNvSpPr>
          <p:nvPr>
            <p:ph type="pic" idx="4"/>
          </p:nvPr>
        </p:nvSpPr>
        <p:spPr>
          <a:xfrm>
            <a:off x="4590288" y="2824610"/>
            <a:ext cx="2258700" cy="17700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788" name="Google Shape;788;p72"/>
          <p:cNvSpPr>
            <a:spLocks noGrp="1"/>
          </p:cNvSpPr>
          <p:nvPr>
            <p:ph type="pic" idx="5"/>
          </p:nvPr>
        </p:nvSpPr>
        <p:spPr>
          <a:xfrm>
            <a:off x="6885432" y="2824610"/>
            <a:ext cx="2258700" cy="17700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789" name="Google Shape;789;p72"/>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None/>
            </a:pPr>
            <a:fld id="{00000000-1234-1234-1234-123412341234}" type="slidenum">
              <a:rPr lang="en"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790" name="Google Shape;790;p72"/>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sz="500">
                <a:solidFill>
                  <a:srgbClr val="8D8D8D"/>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791" name="Google Shape;791;p72"/>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noAutofit/>
          </a:bodyPr>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792" name="Google Shape;792;p72"/>
          <p:cNvGrpSpPr/>
          <p:nvPr/>
        </p:nvGrpSpPr>
        <p:grpSpPr>
          <a:xfrm>
            <a:off x="-1" y="901"/>
            <a:ext cx="9144002" cy="5142599"/>
            <a:chOff x="-1" y="1201"/>
            <a:chExt cx="12192002" cy="6856799"/>
          </a:xfrm>
        </p:grpSpPr>
        <p:pic>
          <p:nvPicPr>
            <p:cNvPr id="793" name="Google Shape;793;p72"/>
            <p:cNvPicPr preferRelativeResize="0"/>
            <p:nvPr/>
          </p:nvPicPr>
          <p:blipFill rotWithShape="1">
            <a:blip r:embed="rId2">
              <a:alphaModFix/>
            </a:blip>
            <a:srcRect r="27641"/>
            <a:stretch/>
          </p:blipFill>
          <p:spPr>
            <a:xfrm>
              <a:off x="9104241" y="6339632"/>
              <a:ext cx="3087761" cy="518368"/>
            </a:xfrm>
            <a:prstGeom prst="rect">
              <a:avLst/>
            </a:prstGeom>
            <a:noFill/>
            <a:ln>
              <a:noFill/>
            </a:ln>
          </p:spPr>
        </p:pic>
        <p:pic>
          <p:nvPicPr>
            <p:cNvPr id="794" name="Google Shape;794;p72"/>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795" name="Google Shape;795;p72"/>
            <p:cNvPicPr preferRelativeResize="0"/>
            <p:nvPr/>
          </p:nvPicPr>
          <p:blipFill rotWithShape="1">
            <a:blip r:embed="rId4">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796"/>
        <p:cNvGrpSpPr/>
        <p:nvPr/>
      </p:nvGrpSpPr>
      <p:grpSpPr>
        <a:xfrm>
          <a:off x="0" y="0"/>
          <a:ext cx="0" cy="0"/>
          <a:chOff x="0" y="0"/>
          <a:chExt cx="0" cy="0"/>
        </a:xfrm>
      </p:grpSpPr>
      <p:sp>
        <p:nvSpPr>
          <p:cNvPr id="797" name="Google Shape;797;p73"/>
          <p:cNvSpPr txBox="1">
            <a:spLocks noGrp="1"/>
          </p:cNvSpPr>
          <p:nvPr>
            <p:ph type="body" idx="1"/>
          </p:nvPr>
        </p:nvSpPr>
        <p:spPr>
          <a:xfrm>
            <a:off x="589684" y="1369219"/>
            <a:ext cx="7886700" cy="32634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98" name="Google Shape;798;p7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
        <p:nvSpPr>
          <p:cNvPr id="799" name="Google Shape;799;p73"/>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None/>
            </a:pPr>
            <a:fld id="{00000000-1234-1234-1234-123412341234}" type="slidenum">
              <a:rPr lang="en"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800" name="Google Shape;800;p73"/>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sz="500">
                <a:solidFill>
                  <a:srgbClr val="8D8D8D"/>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801" name="Google Shape;801;p73"/>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noAutofit/>
          </a:bodyPr>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802" name="Google Shape;802;p73"/>
          <p:cNvGrpSpPr/>
          <p:nvPr/>
        </p:nvGrpSpPr>
        <p:grpSpPr>
          <a:xfrm>
            <a:off x="-1" y="901"/>
            <a:ext cx="9144002" cy="5142599"/>
            <a:chOff x="-1" y="1201"/>
            <a:chExt cx="12192002" cy="6856799"/>
          </a:xfrm>
        </p:grpSpPr>
        <p:pic>
          <p:nvPicPr>
            <p:cNvPr id="803" name="Google Shape;803;p73"/>
            <p:cNvPicPr preferRelativeResize="0"/>
            <p:nvPr/>
          </p:nvPicPr>
          <p:blipFill rotWithShape="1">
            <a:blip r:embed="rId2">
              <a:alphaModFix/>
            </a:blip>
            <a:srcRect r="27641"/>
            <a:stretch/>
          </p:blipFill>
          <p:spPr>
            <a:xfrm>
              <a:off x="9104241" y="6339632"/>
              <a:ext cx="3087761" cy="518368"/>
            </a:xfrm>
            <a:prstGeom prst="rect">
              <a:avLst/>
            </a:prstGeom>
            <a:noFill/>
            <a:ln>
              <a:noFill/>
            </a:ln>
          </p:spPr>
        </p:pic>
        <p:pic>
          <p:nvPicPr>
            <p:cNvPr id="804" name="Google Shape;804;p73"/>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805" name="Google Shape;805;p73"/>
            <p:cNvPicPr preferRelativeResize="0"/>
            <p:nvPr/>
          </p:nvPicPr>
          <p:blipFill rotWithShape="1">
            <a:blip r:embed="rId4">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806"/>
        <p:cNvGrpSpPr/>
        <p:nvPr/>
      </p:nvGrpSpPr>
      <p:grpSpPr>
        <a:xfrm>
          <a:off x="0" y="0"/>
          <a:ext cx="0" cy="0"/>
          <a:chOff x="0" y="0"/>
          <a:chExt cx="0" cy="0"/>
        </a:xfrm>
      </p:grpSpPr>
      <p:sp>
        <p:nvSpPr>
          <p:cNvPr id="807" name="Google Shape;807;p74"/>
          <p:cNvSpPr txBox="1">
            <a:spLocks noGrp="1"/>
          </p:cNvSpPr>
          <p:nvPr>
            <p:ph type="body" idx="1"/>
          </p:nvPr>
        </p:nvSpPr>
        <p:spPr>
          <a:xfrm>
            <a:off x="589684" y="1369219"/>
            <a:ext cx="3886200" cy="32634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08" name="Google Shape;808;p74"/>
          <p:cNvSpPr txBox="1">
            <a:spLocks noGrp="1"/>
          </p:cNvSpPr>
          <p:nvPr>
            <p:ph type="body" idx="2"/>
          </p:nvPr>
        </p:nvSpPr>
        <p:spPr>
          <a:xfrm>
            <a:off x="4590184" y="1369219"/>
            <a:ext cx="3886200" cy="32634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09" name="Google Shape;809;p74"/>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
        <p:nvSpPr>
          <p:cNvPr id="810" name="Google Shape;810;p74"/>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None/>
            </a:pPr>
            <a:fld id="{00000000-1234-1234-1234-123412341234}" type="slidenum">
              <a:rPr lang="en"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811" name="Google Shape;811;p74"/>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sz="500">
                <a:solidFill>
                  <a:srgbClr val="8D8D8D"/>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812" name="Google Shape;812;p74"/>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noAutofit/>
          </a:bodyPr>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813" name="Google Shape;813;p74"/>
          <p:cNvGrpSpPr/>
          <p:nvPr/>
        </p:nvGrpSpPr>
        <p:grpSpPr>
          <a:xfrm>
            <a:off x="-1" y="901"/>
            <a:ext cx="9144002" cy="5142599"/>
            <a:chOff x="-1" y="1201"/>
            <a:chExt cx="12192002" cy="6856799"/>
          </a:xfrm>
        </p:grpSpPr>
        <p:pic>
          <p:nvPicPr>
            <p:cNvPr id="814" name="Google Shape;814;p74"/>
            <p:cNvPicPr preferRelativeResize="0"/>
            <p:nvPr/>
          </p:nvPicPr>
          <p:blipFill rotWithShape="1">
            <a:blip r:embed="rId2">
              <a:alphaModFix/>
            </a:blip>
            <a:srcRect r="27641"/>
            <a:stretch/>
          </p:blipFill>
          <p:spPr>
            <a:xfrm>
              <a:off x="9104241" y="6339632"/>
              <a:ext cx="3087761" cy="518368"/>
            </a:xfrm>
            <a:prstGeom prst="rect">
              <a:avLst/>
            </a:prstGeom>
            <a:noFill/>
            <a:ln>
              <a:noFill/>
            </a:ln>
          </p:spPr>
        </p:pic>
        <p:pic>
          <p:nvPicPr>
            <p:cNvPr id="815" name="Google Shape;815;p74"/>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816" name="Google Shape;816;p74"/>
            <p:cNvPicPr preferRelativeResize="0"/>
            <p:nvPr/>
          </p:nvPicPr>
          <p:blipFill rotWithShape="1">
            <a:blip r:embed="rId4">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817"/>
        <p:cNvGrpSpPr/>
        <p:nvPr/>
      </p:nvGrpSpPr>
      <p:grpSpPr>
        <a:xfrm>
          <a:off x="0" y="0"/>
          <a:ext cx="0" cy="0"/>
          <a:chOff x="0" y="0"/>
          <a:chExt cx="0" cy="0"/>
        </a:xfrm>
      </p:grpSpPr>
      <p:sp>
        <p:nvSpPr>
          <p:cNvPr id="818" name="Google Shape;818;p75"/>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
        <p:nvSpPr>
          <p:cNvPr id="819" name="Google Shape;819;p75"/>
          <p:cNvSpPr txBox="1">
            <a:spLocks noGrp="1"/>
          </p:cNvSpPr>
          <p:nvPr>
            <p:ph type="body" idx="1"/>
          </p:nvPr>
        </p:nvSpPr>
        <p:spPr>
          <a:xfrm>
            <a:off x="589684" y="1375964"/>
            <a:ext cx="2539500" cy="32676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20" name="Google Shape;820;p75"/>
          <p:cNvSpPr txBox="1">
            <a:spLocks noGrp="1"/>
          </p:cNvSpPr>
          <p:nvPr>
            <p:ph type="body" idx="2"/>
          </p:nvPr>
        </p:nvSpPr>
        <p:spPr>
          <a:xfrm>
            <a:off x="3277574" y="1375964"/>
            <a:ext cx="2539500" cy="32676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21" name="Google Shape;821;p75"/>
          <p:cNvSpPr txBox="1">
            <a:spLocks noGrp="1"/>
          </p:cNvSpPr>
          <p:nvPr>
            <p:ph type="body" idx="3"/>
          </p:nvPr>
        </p:nvSpPr>
        <p:spPr>
          <a:xfrm>
            <a:off x="5936888" y="1371767"/>
            <a:ext cx="2539500" cy="32676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22" name="Google Shape;822;p75"/>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None/>
            </a:pPr>
            <a:fld id="{00000000-1234-1234-1234-123412341234}" type="slidenum">
              <a:rPr lang="en"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823" name="Google Shape;823;p75"/>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sz="500">
                <a:solidFill>
                  <a:srgbClr val="8D8D8D"/>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824" name="Google Shape;824;p75"/>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noAutofit/>
          </a:bodyPr>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825" name="Google Shape;825;p75"/>
          <p:cNvGrpSpPr/>
          <p:nvPr/>
        </p:nvGrpSpPr>
        <p:grpSpPr>
          <a:xfrm>
            <a:off x="-1" y="901"/>
            <a:ext cx="9144002" cy="5142599"/>
            <a:chOff x="-1" y="1201"/>
            <a:chExt cx="12192002" cy="6856799"/>
          </a:xfrm>
        </p:grpSpPr>
        <p:pic>
          <p:nvPicPr>
            <p:cNvPr id="826" name="Google Shape;826;p75"/>
            <p:cNvPicPr preferRelativeResize="0"/>
            <p:nvPr/>
          </p:nvPicPr>
          <p:blipFill rotWithShape="1">
            <a:blip r:embed="rId2">
              <a:alphaModFix/>
            </a:blip>
            <a:srcRect r="27641"/>
            <a:stretch/>
          </p:blipFill>
          <p:spPr>
            <a:xfrm>
              <a:off x="9104241" y="6339632"/>
              <a:ext cx="3087761" cy="518368"/>
            </a:xfrm>
            <a:prstGeom prst="rect">
              <a:avLst/>
            </a:prstGeom>
            <a:noFill/>
            <a:ln>
              <a:noFill/>
            </a:ln>
          </p:spPr>
        </p:pic>
        <p:pic>
          <p:nvPicPr>
            <p:cNvPr id="827" name="Google Shape;827;p75"/>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828" name="Google Shape;828;p75"/>
            <p:cNvPicPr preferRelativeResize="0"/>
            <p:nvPr/>
          </p:nvPicPr>
          <p:blipFill rotWithShape="1">
            <a:blip r:embed="rId4">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_Two Content">
  <p:cSld name="2_Two Content">
    <p:spTree>
      <p:nvGrpSpPr>
        <p:cNvPr id="1" name="Shape 829"/>
        <p:cNvGrpSpPr/>
        <p:nvPr/>
      </p:nvGrpSpPr>
      <p:grpSpPr>
        <a:xfrm>
          <a:off x="0" y="0"/>
          <a:ext cx="0" cy="0"/>
          <a:chOff x="0" y="0"/>
          <a:chExt cx="0" cy="0"/>
        </a:xfrm>
      </p:grpSpPr>
      <p:sp>
        <p:nvSpPr>
          <p:cNvPr id="830" name="Google Shape;830;p76"/>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
        <p:nvSpPr>
          <p:cNvPr id="831" name="Google Shape;831;p76"/>
          <p:cNvSpPr txBox="1">
            <a:spLocks noGrp="1"/>
          </p:cNvSpPr>
          <p:nvPr>
            <p:ph type="body" idx="1"/>
          </p:nvPr>
        </p:nvSpPr>
        <p:spPr>
          <a:xfrm>
            <a:off x="586002" y="1464968"/>
            <a:ext cx="1671000" cy="31317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32" name="Google Shape;832;p76"/>
          <p:cNvSpPr txBox="1">
            <a:spLocks noGrp="1"/>
          </p:cNvSpPr>
          <p:nvPr>
            <p:ph type="body" idx="2"/>
          </p:nvPr>
        </p:nvSpPr>
        <p:spPr>
          <a:xfrm>
            <a:off x="2659172" y="1464968"/>
            <a:ext cx="1671000" cy="31317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33" name="Google Shape;833;p76"/>
          <p:cNvSpPr txBox="1">
            <a:spLocks noGrp="1"/>
          </p:cNvSpPr>
          <p:nvPr>
            <p:ph type="body" idx="3"/>
          </p:nvPr>
        </p:nvSpPr>
        <p:spPr>
          <a:xfrm>
            <a:off x="4732341" y="1464968"/>
            <a:ext cx="1671000" cy="31317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34" name="Google Shape;834;p76"/>
          <p:cNvSpPr txBox="1">
            <a:spLocks noGrp="1"/>
          </p:cNvSpPr>
          <p:nvPr>
            <p:ph type="body" idx="4"/>
          </p:nvPr>
        </p:nvSpPr>
        <p:spPr>
          <a:xfrm>
            <a:off x="6805513" y="1464968"/>
            <a:ext cx="1671000" cy="31317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35" name="Google Shape;835;p76"/>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None/>
            </a:pPr>
            <a:fld id="{00000000-1234-1234-1234-123412341234}" type="slidenum">
              <a:rPr lang="en"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836" name="Google Shape;836;p76"/>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sz="500">
                <a:solidFill>
                  <a:srgbClr val="8D8D8D"/>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837" name="Google Shape;837;p76"/>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noAutofit/>
          </a:bodyPr>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838" name="Google Shape;838;p76"/>
          <p:cNvGrpSpPr/>
          <p:nvPr/>
        </p:nvGrpSpPr>
        <p:grpSpPr>
          <a:xfrm>
            <a:off x="-1" y="901"/>
            <a:ext cx="9144002" cy="5142599"/>
            <a:chOff x="-1" y="1201"/>
            <a:chExt cx="12192002" cy="6856799"/>
          </a:xfrm>
        </p:grpSpPr>
        <p:pic>
          <p:nvPicPr>
            <p:cNvPr id="839" name="Google Shape;839;p76"/>
            <p:cNvPicPr preferRelativeResize="0"/>
            <p:nvPr/>
          </p:nvPicPr>
          <p:blipFill rotWithShape="1">
            <a:blip r:embed="rId2">
              <a:alphaModFix/>
            </a:blip>
            <a:srcRect r="27641"/>
            <a:stretch/>
          </p:blipFill>
          <p:spPr>
            <a:xfrm>
              <a:off x="9104241" y="6339632"/>
              <a:ext cx="3087761" cy="518368"/>
            </a:xfrm>
            <a:prstGeom prst="rect">
              <a:avLst/>
            </a:prstGeom>
            <a:noFill/>
            <a:ln>
              <a:noFill/>
            </a:ln>
          </p:spPr>
        </p:pic>
        <p:pic>
          <p:nvPicPr>
            <p:cNvPr id="840" name="Google Shape;840;p76"/>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841" name="Google Shape;841;p76"/>
            <p:cNvPicPr preferRelativeResize="0"/>
            <p:nvPr/>
          </p:nvPicPr>
          <p:blipFill rotWithShape="1">
            <a:blip r:embed="rId4">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842"/>
        <p:cNvGrpSpPr/>
        <p:nvPr/>
      </p:nvGrpSpPr>
      <p:grpSpPr>
        <a:xfrm>
          <a:off x="0" y="0"/>
          <a:ext cx="0" cy="0"/>
          <a:chOff x="0" y="0"/>
          <a:chExt cx="0" cy="0"/>
        </a:xfrm>
      </p:grpSpPr>
      <p:sp>
        <p:nvSpPr>
          <p:cNvPr id="843" name="Google Shape;843;p77"/>
          <p:cNvSpPr txBox="1">
            <a:spLocks noGrp="1"/>
          </p:cNvSpPr>
          <p:nvPr>
            <p:ph type="body" idx="1"/>
          </p:nvPr>
        </p:nvSpPr>
        <p:spPr>
          <a:xfrm>
            <a:off x="589684" y="1369219"/>
            <a:ext cx="7886700" cy="21456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44" name="Google Shape;844;p77"/>
          <p:cNvSpPr txBox="1">
            <a:spLocks noGrp="1"/>
          </p:cNvSpPr>
          <p:nvPr>
            <p:ph type="body" idx="2"/>
          </p:nvPr>
        </p:nvSpPr>
        <p:spPr>
          <a:xfrm>
            <a:off x="589684" y="3615928"/>
            <a:ext cx="7886700" cy="1016700"/>
          </a:xfrm>
          <a:prstGeom prst="rect">
            <a:avLst/>
          </a:prstGeom>
          <a:noFill/>
          <a:ln>
            <a:noFill/>
          </a:ln>
        </p:spPr>
        <p:txBody>
          <a:bodyPr spcFirstLastPara="1" wrap="square" lIns="68575" tIns="34275" rIns="68575" bIns="34275" anchor="t" anchorCtr="0">
            <a:noAutofit/>
          </a:bodyPr>
          <a:lstStyle>
            <a:lvl1pPr marL="457200" lvl="0" indent="-336550" algn="l" rtl="0">
              <a:lnSpc>
                <a:spcPct val="90000"/>
              </a:lnSpc>
              <a:spcBef>
                <a:spcPts val="800"/>
              </a:spcBef>
              <a:spcAft>
                <a:spcPts val="0"/>
              </a:spcAft>
              <a:buClr>
                <a:srgbClr val="333333"/>
              </a:buClr>
              <a:buSzPts val="1700"/>
              <a:buChar char="•"/>
              <a:defRPr sz="1700"/>
            </a:lvl1pPr>
            <a:lvl2pPr marL="914400" lvl="1" indent="-317500" algn="l" rtl="0">
              <a:lnSpc>
                <a:spcPct val="90000"/>
              </a:lnSpc>
              <a:spcBef>
                <a:spcPts val="400"/>
              </a:spcBef>
              <a:spcAft>
                <a:spcPts val="0"/>
              </a:spcAft>
              <a:buClr>
                <a:srgbClr val="333333"/>
              </a:buClr>
              <a:buSzPts val="1400"/>
              <a:buChar char="•"/>
              <a:defRPr sz="1400"/>
            </a:lvl2pPr>
            <a:lvl3pPr marL="1371600" lvl="2" indent="-298450" algn="l" rtl="0">
              <a:lnSpc>
                <a:spcPct val="90000"/>
              </a:lnSpc>
              <a:spcBef>
                <a:spcPts val="400"/>
              </a:spcBef>
              <a:spcAft>
                <a:spcPts val="0"/>
              </a:spcAft>
              <a:buClr>
                <a:srgbClr val="333333"/>
              </a:buClr>
              <a:buSzPts val="1100"/>
              <a:buChar char="•"/>
              <a:defRPr sz="1100"/>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45" name="Google Shape;845;p77"/>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
        <p:nvSpPr>
          <p:cNvPr id="846" name="Google Shape;846;p77"/>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None/>
            </a:pPr>
            <a:fld id="{00000000-1234-1234-1234-123412341234}" type="slidenum">
              <a:rPr lang="en"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847" name="Google Shape;847;p77"/>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sz="500">
                <a:solidFill>
                  <a:srgbClr val="8D8D8D"/>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848" name="Google Shape;848;p77"/>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noAutofit/>
          </a:bodyPr>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849" name="Google Shape;849;p77"/>
          <p:cNvGrpSpPr/>
          <p:nvPr/>
        </p:nvGrpSpPr>
        <p:grpSpPr>
          <a:xfrm>
            <a:off x="-1" y="901"/>
            <a:ext cx="9144002" cy="5142599"/>
            <a:chOff x="-1" y="1201"/>
            <a:chExt cx="12192002" cy="6856799"/>
          </a:xfrm>
        </p:grpSpPr>
        <p:pic>
          <p:nvPicPr>
            <p:cNvPr id="850" name="Google Shape;850;p77"/>
            <p:cNvPicPr preferRelativeResize="0"/>
            <p:nvPr/>
          </p:nvPicPr>
          <p:blipFill rotWithShape="1">
            <a:blip r:embed="rId2">
              <a:alphaModFix/>
            </a:blip>
            <a:srcRect r="27641"/>
            <a:stretch/>
          </p:blipFill>
          <p:spPr>
            <a:xfrm>
              <a:off x="9104241" y="6339632"/>
              <a:ext cx="3087761" cy="518368"/>
            </a:xfrm>
            <a:prstGeom prst="rect">
              <a:avLst/>
            </a:prstGeom>
            <a:noFill/>
            <a:ln>
              <a:noFill/>
            </a:ln>
          </p:spPr>
        </p:pic>
        <p:pic>
          <p:nvPicPr>
            <p:cNvPr id="851" name="Google Shape;851;p77"/>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852" name="Google Shape;852;p77"/>
            <p:cNvPicPr preferRelativeResize="0"/>
            <p:nvPr/>
          </p:nvPicPr>
          <p:blipFill rotWithShape="1">
            <a:blip r:embed="rId4">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3_Two Content">
  <p:cSld name="3_Two Content">
    <p:spTree>
      <p:nvGrpSpPr>
        <p:cNvPr id="1" name="Shape 853"/>
        <p:cNvGrpSpPr/>
        <p:nvPr/>
      </p:nvGrpSpPr>
      <p:grpSpPr>
        <a:xfrm>
          <a:off x="0" y="0"/>
          <a:ext cx="0" cy="0"/>
          <a:chOff x="0" y="0"/>
          <a:chExt cx="0" cy="0"/>
        </a:xfrm>
      </p:grpSpPr>
      <p:sp>
        <p:nvSpPr>
          <p:cNvPr id="854" name="Google Shape;854;p78"/>
          <p:cNvSpPr txBox="1">
            <a:spLocks noGrp="1"/>
          </p:cNvSpPr>
          <p:nvPr>
            <p:ph type="body" idx="1"/>
          </p:nvPr>
        </p:nvSpPr>
        <p:spPr>
          <a:xfrm>
            <a:off x="589684" y="1369219"/>
            <a:ext cx="3886200" cy="21552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55" name="Google Shape;855;p78"/>
          <p:cNvSpPr txBox="1">
            <a:spLocks noGrp="1"/>
          </p:cNvSpPr>
          <p:nvPr>
            <p:ph type="body" idx="2"/>
          </p:nvPr>
        </p:nvSpPr>
        <p:spPr>
          <a:xfrm>
            <a:off x="4590184" y="1369219"/>
            <a:ext cx="3886200" cy="21552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56" name="Google Shape;856;p78"/>
          <p:cNvSpPr txBox="1">
            <a:spLocks noGrp="1"/>
          </p:cNvSpPr>
          <p:nvPr>
            <p:ph type="body" idx="3"/>
          </p:nvPr>
        </p:nvSpPr>
        <p:spPr>
          <a:xfrm>
            <a:off x="589684" y="3615928"/>
            <a:ext cx="7886700" cy="1016700"/>
          </a:xfrm>
          <a:prstGeom prst="rect">
            <a:avLst/>
          </a:prstGeom>
          <a:noFill/>
          <a:ln>
            <a:noFill/>
          </a:ln>
        </p:spPr>
        <p:txBody>
          <a:bodyPr spcFirstLastPara="1" wrap="square" lIns="68575" tIns="34275" rIns="68575" bIns="34275" anchor="t" anchorCtr="0">
            <a:noAutofit/>
          </a:bodyPr>
          <a:lstStyle>
            <a:lvl1pPr marL="457200" lvl="0" indent="-336550" algn="l" rtl="0">
              <a:lnSpc>
                <a:spcPct val="90000"/>
              </a:lnSpc>
              <a:spcBef>
                <a:spcPts val="800"/>
              </a:spcBef>
              <a:spcAft>
                <a:spcPts val="0"/>
              </a:spcAft>
              <a:buClr>
                <a:srgbClr val="333333"/>
              </a:buClr>
              <a:buSzPts val="1700"/>
              <a:buChar char="•"/>
              <a:defRPr sz="1700"/>
            </a:lvl1pPr>
            <a:lvl2pPr marL="914400" lvl="1" indent="-317500" algn="l" rtl="0">
              <a:lnSpc>
                <a:spcPct val="90000"/>
              </a:lnSpc>
              <a:spcBef>
                <a:spcPts val="400"/>
              </a:spcBef>
              <a:spcAft>
                <a:spcPts val="0"/>
              </a:spcAft>
              <a:buClr>
                <a:srgbClr val="333333"/>
              </a:buClr>
              <a:buSzPts val="1400"/>
              <a:buChar char="•"/>
              <a:defRPr sz="1400"/>
            </a:lvl2pPr>
            <a:lvl3pPr marL="1371600" lvl="2" indent="-298450" algn="l" rtl="0">
              <a:lnSpc>
                <a:spcPct val="90000"/>
              </a:lnSpc>
              <a:spcBef>
                <a:spcPts val="400"/>
              </a:spcBef>
              <a:spcAft>
                <a:spcPts val="0"/>
              </a:spcAft>
              <a:buClr>
                <a:srgbClr val="333333"/>
              </a:buClr>
              <a:buSzPts val="1100"/>
              <a:buChar char="•"/>
              <a:defRPr sz="1100"/>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57" name="Google Shape;857;p78"/>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
        <p:nvSpPr>
          <p:cNvPr id="858" name="Google Shape;858;p78"/>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None/>
            </a:pPr>
            <a:fld id="{00000000-1234-1234-1234-123412341234}" type="slidenum">
              <a:rPr lang="en"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859" name="Google Shape;859;p78"/>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sz="500">
                <a:solidFill>
                  <a:srgbClr val="8D8D8D"/>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860" name="Google Shape;860;p78"/>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noAutofit/>
          </a:bodyPr>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861" name="Google Shape;861;p78"/>
          <p:cNvGrpSpPr/>
          <p:nvPr/>
        </p:nvGrpSpPr>
        <p:grpSpPr>
          <a:xfrm>
            <a:off x="-1" y="901"/>
            <a:ext cx="9144002" cy="5142599"/>
            <a:chOff x="-1" y="1201"/>
            <a:chExt cx="12192002" cy="6856799"/>
          </a:xfrm>
        </p:grpSpPr>
        <p:pic>
          <p:nvPicPr>
            <p:cNvPr id="862" name="Google Shape;862;p78"/>
            <p:cNvPicPr preferRelativeResize="0"/>
            <p:nvPr/>
          </p:nvPicPr>
          <p:blipFill rotWithShape="1">
            <a:blip r:embed="rId2">
              <a:alphaModFix/>
            </a:blip>
            <a:srcRect r="27641"/>
            <a:stretch/>
          </p:blipFill>
          <p:spPr>
            <a:xfrm>
              <a:off x="9104241" y="6339632"/>
              <a:ext cx="3087761" cy="518368"/>
            </a:xfrm>
            <a:prstGeom prst="rect">
              <a:avLst/>
            </a:prstGeom>
            <a:noFill/>
            <a:ln>
              <a:noFill/>
            </a:ln>
          </p:spPr>
        </p:pic>
        <p:pic>
          <p:nvPicPr>
            <p:cNvPr id="863" name="Google Shape;863;p78"/>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864" name="Google Shape;864;p78"/>
            <p:cNvPicPr preferRelativeResize="0"/>
            <p:nvPr/>
          </p:nvPicPr>
          <p:blipFill rotWithShape="1">
            <a:blip r:embed="rId4">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4_Two Content">
  <p:cSld name="4_Two Content">
    <p:spTree>
      <p:nvGrpSpPr>
        <p:cNvPr id="1" name="Shape 865"/>
        <p:cNvGrpSpPr/>
        <p:nvPr/>
      </p:nvGrpSpPr>
      <p:grpSpPr>
        <a:xfrm>
          <a:off x="0" y="0"/>
          <a:ext cx="0" cy="0"/>
          <a:chOff x="0" y="0"/>
          <a:chExt cx="0" cy="0"/>
        </a:xfrm>
      </p:grpSpPr>
      <p:sp>
        <p:nvSpPr>
          <p:cNvPr id="866" name="Google Shape;866;p79"/>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
        <p:nvSpPr>
          <p:cNvPr id="867" name="Google Shape;867;p79"/>
          <p:cNvSpPr txBox="1">
            <a:spLocks noGrp="1"/>
          </p:cNvSpPr>
          <p:nvPr>
            <p:ph type="body" idx="1"/>
          </p:nvPr>
        </p:nvSpPr>
        <p:spPr>
          <a:xfrm>
            <a:off x="589684" y="1375964"/>
            <a:ext cx="2539500" cy="21198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68" name="Google Shape;868;p79"/>
          <p:cNvSpPr txBox="1">
            <a:spLocks noGrp="1"/>
          </p:cNvSpPr>
          <p:nvPr>
            <p:ph type="body" idx="2"/>
          </p:nvPr>
        </p:nvSpPr>
        <p:spPr>
          <a:xfrm>
            <a:off x="3261987" y="1375964"/>
            <a:ext cx="2539500" cy="21198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69" name="Google Shape;869;p79"/>
          <p:cNvSpPr txBox="1">
            <a:spLocks noGrp="1"/>
          </p:cNvSpPr>
          <p:nvPr>
            <p:ph type="body" idx="3"/>
          </p:nvPr>
        </p:nvSpPr>
        <p:spPr>
          <a:xfrm>
            <a:off x="589684" y="3615928"/>
            <a:ext cx="7886700" cy="1016700"/>
          </a:xfrm>
          <a:prstGeom prst="rect">
            <a:avLst/>
          </a:prstGeom>
          <a:noFill/>
          <a:ln>
            <a:noFill/>
          </a:ln>
        </p:spPr>
        <p:txBody>
          <a:bodyPr spcFirstLastPara="1" wrap="square" lIns="68575" tIns="34275" rIns="68575" bIns="34275" anchor="t" anchorCtr="0">
            <a:noAutofit/>
          </a:bodyPr>
          <a:lstStyle>
            <a:lvl1pPr marL="457200" lvl="0" indent="-336550" algn="l" rtl="0">
              <a:lnSpc>
                <a:spcPct val="90000"/>
              </a:lnSpc>
              <a:spcBef>
                <a:spcPts val="800"/>
              </a:spcBef>
              <a:spcAft>
                <a:spcPts val="0"/>
              </a:spcAft>
              <a:buClr>
                <a:srgbClr val="333333"/>
              </a:buClr>
              <a:buSzPts val="1700"/>
              <a:buChar char="•"/>
              <a:defRPr sz="1700"/>
            </a:lvl1pPr>
            <a:lvl2pPr marL="914400" lvl="1" indent="-317500" algn="l" rtl="0">
              <a:lnSpc>
                <a:spcPct val="90000"/>
              </a:lnSpc>
              <a:spcBef>
                <a:spcPts val="400"/>
              </a:spcBef>
              <a:spcAft>
                <a:spcPts val="0"/>
              </a:spcAft>
              <a:buClr>
                <a:srgbClr val="333333"/>
              </a:buClr>
              <a:buSzPts val="1400"/>
              <a:buChar char="•"/>
              <a:defRPr sz="1400"/>
            </a:lvl2pPr>
            <a:lvl3pPr marL="1371600" lvl="2" indent="-298450" algn="l" rtl="0">
              <a:lnSpc>
                <a:spcPct val="90000"/>
              </a:lnSpc>
              <a:spcBef>
                <a:spcPts val="400"/>
              </a:spcBef>
              <a:spcAft>
                <a:spcPts val="0"/>
              </a:spcAft>
              <a:buClr>
                <a:srgbClr val="333333"/>
              </a:buClr>
              <a:buSzPts val="1100"/>
              <a:buChar char="•"/>
              <a:defRPr sz="1100"/>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70" name="Google Shape;870;p79"/>
          <p:cNvSpPr txBox="1">
            <a:spLocks noGrp="1"/>
          </p:cNvSpPr>
          <p:nvPr>
            <p:ph type="body" idx="4"/>
          </p:nvPr>
        </p:nvSpPr>
        <p:spPr>
          <a:xfrm>
            <a:off x="5936888" y="1371767"/>
            <a:ext cx="2539500" cy="21198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71" name="Google Shape;871;p79"/>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None/>
            </a:pPr>
            <a:fld id="{00000000-1234-1234-1234-123412341234}" type="slidenum">
              <a:rPr lang="en"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872" name="Google Shape;872;p79"/>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sz="500">
                <a:solidFill>
                  <a:srgbClr val="8D8D8D"/>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873" name="Google Shape;873;p79"/>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noAutofit/>
          </a:bodyPr>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874" name="Google Shape;874;p79"/>
          <p:cNvGrpSpPr/>
          <p:nvPr/>
        </p:nvGrpSpPr>
        <p:grpSpPr>
          <a:xfrm>
            <a:off x="-1" y="901"/>
            <a:ext cx="9144002" cy="5142599"/>
            <a:chOff x="-1" y="1201"/>
            <a:chExt cx="12192002" cy="6856799"/>
          </a:xfrm>
        </p:grpSpPr>
        <p:pic>
          <p:nvPicPr>
            <p:cNvPr id="875" name="Google Shape;875;p79"/>
            <p:cNvPicPr preferRelativeResize="0"/>
            <p:nvPr/>
          </p:nvPicPr>
          <p:blipFill rotWithShape="1">
            <a:blip r:embed="rId2">
              <a:alphaModFix/>
            </a:blip>
            <a:srcRect r="27641"/>
            <a:stretch/>
          </p:blipFill>
          <p:spPr>
            <a:xfrm>
              <a:off x="9104241" y="6339632"/>
              <a:ext cx="3087761" cy="518368"/>
            </a:xfrm>
            <a:prstGeom prst="rect">
              <a:avLst/>
            </a:prstGeom>
            <a:noFill/>
            <a:ln>
              <a:noFill/>
            </a:ln>
          </p:spPr>
        </p:pic>
        <p:pic>
          <p:nvPicPr>
            <p:cNvPr id="876" name="Google Shape;876;p79"/>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877" name="Google Shape;877;p79"/>
            <p:cNvPicPr preferRelativeResize="0"/>
            <p:nvPr/>
          </p:nvPicPr>
          <p:blipFill rotWithShape="1">
            <a:blip r:embed="rId4">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5_Two Content">
  <p:cSld name="5_Two Content">
    <p:spTree>
      <p:nvGrpSpPr>
        <p:cNvPr id="1" name="Shape 878"/>
        <p:cNvGrpSpPr/>
        <p:nvPr/>
      </p:nvGrpSpPr>
      <p:grpSpPr>
        <a:xfrm>
          <a:off x="0" y="0"/>
          <a:ext cx="0" cy="0"/>
          <a:chOff x="0" y="0"/>
          <a:chExt cx="0" cy="0"/>
        </a:xfrm>
      </p:grpSpPr>
      <p:sp>
        <p:nvSpPr>
          <p:cNvPr id="879" name="Google Shape;879;p80"/>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
        <p:nvSpPr>
          <p:cNvPr id="880" name="Google Shape;880;p80"/>
          <p:cNvSpPr txBox="1">
            <a:spLocks noGrp="1"/>
          </p:cNvSpPr>
          <p:nvPr>
            <p:ph type="body" idx="1"/>
          </p:nvPr>
        </p:nvSpPr>
        <p:spPr>
          <a:xfrm>
            <a:off x="586002" y="1464968"/>
            <a:ext cx="1671000" cy="20292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81" name="Google Shape;881;p80"/>
          <p:cNvSpPr txBox="1">
            <a:spLocks noGrp="1"/>
          </p:cNvSpPr>
          <p:nvPr>
            <p:ph type="body" idx="2"/>
          </p:nvPr>
        </p:nvSpPr>
        <p:spPr>
          <a:xfrm>
            <a:off x="2659172" y="1464968"/>
            <a:ext cx="1671000" cy="20292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82" name="Google Shape;882;p80"/>
          <p:cNvSpPr txBox="1">
            <a:spLocks noGrp="1"/>
          </p:cNvSpPr>
          <p:nvPr>
            <p:ph type="body" idx="3"/>
          </p:nvPr>
        </p:nvSpPr>
        <p:spPr>
          <a:xfrm>
            <a:off x="4732341" y="1464968"/>
            <a:ext cx="1671000" cy="20292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83" name="Google Shape;883;p80"/>
          <p:cNvSpPr txBox="1">
            <a:spLocks noGrp="1"/>
          </p:cNvSpPr>
          <p:nvPr>
            <p:ph type="body" idx="4"/>
          </p:nvPr>
        </p:nvSpPr>
        <p:spPr>
          <a:xfrm>
            <a:off x="6805513" y="1464968"/>
            <a:ext cx="1671000" cy="20292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84" name="Google Shape;884;p80"/>
          <p:cNvSpPr txBox="1">
            <a:spLocks noGrp="1"/>
          </p:cNvSpPr>
          <p:nvPr>
            <p:ph type="body" idx="5"/>
          </p:nvPr>
        </p:nvSpPr>
        <p:spPr>
          <a:xfrm>
            <a:off x="589684" y="3615928"/>
            <a:ext cx="7886700" cy="1016700"/>
          </a:xfrm>
          <a:prstGeom prst="rect">
            <a:avLst/>
          </a:prstGeom>
          <a:noFill/>
          <a:ln>
            <a:noFill/>
          </a:ln>
        </p:spPr>
        <p:txBody>
          <a:bodyPr spcFirstLastPara="1" wrap="square" lIns="68575" tIns="34275" rIns="68575" bIns="34275" anchor="t" anchorCtr="0">
            <a:noAutofit/>
          </a:bodyPr>
          <a:lstStyle>
            <a:lvl1pPr marL="457200" lvl="0" indent="-336550" algn="l" rtl="0">
              <a:lnSpc>
                <a:spcPct val="90000"/>
              </a:lnSpc>
              <a:spcBef>
                <a:spcPts val="800"/>
              </a:spcBef>
              <a:spcAft>
                <a:spcPts val="0"/>
              </a:spcAft>
              <a:buClr>
                <a:srgbClr val="333333"/>
              </a:buClr>
              <a:buSzPts val="1700"/>
              <a:buChar char="•"/>
              <a:defRPr sz="1700"/>
            </a:lvl1pPr>
            <a:lvl2pPr marL="914400" lvl="1" indent="-317500" algn="l" rtl="0">
              <a:lnSpc>
                <a:spcPct val="90000"/>
              </a:lnSpc>
              <a:spcBef>
                <a:spcPts val="400"/>
              </a:spcBef>
              <a:spcAft>
                <a:spcPts val="0"/>
              </a:spcAft>
              <a:buClr>
                <a:srgbClr val="333333"/>
              </a:buClr>
              <a:buSzPts val="1400"/>
              <a:buChar char="•"/>
              <a:defRPr sz="1400"/>
            </a:lvl2pPr>
            <a:lvl3pPr marL="1371600" lvl="2" indent="-298450" algn="l" rtl="0">
              <a:lnSpc>
                <a:spcPct val="90000"/>
              </a:lnSpc>
              <a:spcBef>
                <a:spcPts val="400"/>
              </a:spcBef>
              <a:spcAft>
                <a:spcPts val="0"/>
              </a:spcAft>
              <a:buClr>
                <a:srgbClr val="333333"/>
              </a:buClr>
              <a:buSzPts val="1100"/>
              <a:buChar char="•"/>
              <a:defRPr sz="1100"/>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85" name="Google Shape;885;p80"/>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None/>
            </a:pPr>
            <a:fld id="{00000000-1234-1234-1234-123412341234}" type="slidenum">
              <a:rPr lang="en"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886" name="Google Shape;886;p80"/>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sz="500">
                <a:solidFill>
                  <a:srgbClr val="8D8D8D"/>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887" name="Google Shape;887;p80"/>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noAutofit/>
          </a:bodyPr>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888" name="Google Shape;888;p80"/>
          <p:cNvGrpSpPr/>
          <p:nvPr/>
        </p:nvGrpSpPr>
        <p:grpSpPr>
          <a:xfrm>
            <a:off x="-1" y="901"/>
            <a:ext cx="9144002" cy="5142599"/>
            <a:chOff x="-1" y="1201"/>
            <a:chExt cx="12192002" cy="6856799"/>
          </a:xfrm>
        </p:grpSpPr>
        <p:pic>
          <p:nvPicPr>
            <p:cNvPr id="889" name="Google Shape;889;p80"/>
            <p:cNvPicPr preferRelativeResize="0"/>
            <p:nvPr/>
          </p:nvPicPr>
          <p:blipFill rotWithShape="1">
            <a:blip r:embed="rId2">
              <a:alphaModFix/>
            </a:blip>
            <a:srcRect r="27641"/>
            <a:stretch/>
          </p:blipFill>
          <p:spPr>
            <a:xfrm>
              <a:off x="9104241" y="6339632"/>
              <a:ext cx="3087761" cy="518368"/>
            </a:xfrm>
            <a:prstGeom prst="rect">
              <a:avLst/>
            </a:prstGeom>
            <a:noFill/>
            <a:ln>
              <a:noFill/>
            </a:ln>
          </p:spPr>
        </p:pic>
        <p:pic>
          <p:nvPicPr>
            <p:cNvPr id="890" name="Google Shape;890;p80"/>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891" name="Google Shape;891;p80"/>
            <p:cNvPicPr preferRelativeResize="0"/>
            <p:nvPr/>
          </p:nvPicPr>
          <p:blipFill rotWithShape="1">
            <a:blip r:embed="rId4">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Icon">
  <p:cSld name="Title Icon">
    <p:spTree>
      <p:nvGrpSpPr>
        <p:cNvPr id="1" name="Shape 892"/>
        <p:cNvGrpSpPr/>
        <p:nvPr/>
      </p:nvGrpSpPr>
      <p:grpSpPr>
        <a:xfrm>
          <a:off x="0" y="0"/>
          <a:ext cx="0" cy="0"/>
          <a:chOff x="0" y="0"/>
          <a:chExt cx="0" cy="0"/>
        </a:xfrm>
      </p:grpSpPr>
      <p:sp>
        <p:nvSpPr>
          <p:cNvPr id="893" name="Google Shape;893;p81"/>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grpSp>
        <p:nvGrpSpPr>
          <p:cNvPr id="894" name="Google Shape;894;p81"/>
          <p:cNvGrpSpPr/>
          <p:nvPr/>
        </p:nvGrpSpPr>
        <p:grpSpPr>
          <a:xfrm>
            <a:off x="1148912" y="1857479"/>
            <a:ext cx="6751153" cy="1377000"/>
            <a:chOff x="1531882" y="2476638"/>
            <a:chExt cx="9001537" cy="1836000"/>
          </a:xfrm>
        </p:grpSpPr>
        <p:sp>
          <p:nvSpPr>
            <p:cNvPr id="895" name="Google Shape;895;p81"/>
            <p:cNvSpPr/>
            <p:nvPr/>
          </p:nvSpPr>
          <p:spPr>
            <a:xfrm>
              <a:off x="1531882" y="2476638"/>
              <a:ext cx="1836000" cy="1836000"/>
            </a:xfrm>
            <a:prstGeom prst="ellipse">
              <a:avLst/>
            </a:prstGeom>
            <a:noFill/>
            <a:ln w="38100" cap="flat" cmpd="sng">
              <a:solidFill>
                <a:srgbClr val="51515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896" name="Google Shape;896;p81"/>
            <p:cNvSpPr/>
            <p:nvPr/>
          </p:nvSpPr>
          <p:spPr>
            <a:xfrm>
              <a:off x="5177383" y="2476638"/>
              <a:ext cx="1836000" cy="1836000"/>
            </a:xfrm>
            <a:prstGeom prst="ellipse">
              <a:avLst/>
            </a:prstGeom>
            <a:noFill/>
            <a:ln w="38100" cap="flat" cmpd="sng">
              <a:solidFill>
                <a:srgbClr val="51515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897" name="Google Shape;897;p81"/>
            <p:cNvSpPr/>
            <p:nvPr/>
          </p:nvSpPr>
          <p:spPr>
            <a:xfrm>
              <a:off x="8697419" y="2476638"/>
              <a:ext cx="1836000" cy="1836000"/>
            </a:xfrm>
            <a:prstGeom prst="ellipse">
              <a:avLst/>
            </a:prstGeom>
            <a:noFill/>
            <a:ln w="38100" cap="flat" cmpd="sng">
              <a:solidFill>
                <a:srgbClr val="51515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grpSp>
      <p:sp>
        <p:nvSpPr>
          <p:cNvPr id="898" name="Google Shape;898;p81"/>
          <p:cNvSpPr txBox="1">
            <a:spLocks noGrp="1"/>
          </p:cNvSpPr>
          <p:nvPr>
            <p:ph type="body" idx="1"/>
          </p:nvPr>
        </p:nvSpPr>
        <p:spPr>
          <a:xfrm>
            <a:off x="842069" y="3384207"/>
            <a:ext cx="1990500" cy="531000"/>
          </a:xfrm>
          <a:prstGeom prst="rect">
            <a:avLst/>
          </a:prstGeom>
          <a:noFill/>
          <a:ln>
            <a:noFill/>
          </a:ln>
        </p:spPr>
        <p:txBody>
          <a:bodyPr spcFirstLastPara="1" wrap="square" lIns="68575" tIns="34275" rIns="68575" bIns="34275" anchor="t" anchorCtr="0">
            <a:noAutofit/>
          </a:bodyPr>
          <a:lstStyle>
            <a:lvl1pPr marL="457200" lvl="0" indent="-228600" algn="ctr" rtl="0">
              <a:lnSpc>
                <a:spcPct val="100000"/>
              </a:lnSpc>
              <a:spcBef>
                <a:spcPts val="800"/>
              </a:spcBef>
              <a:spcAft>
                <a:spcPts val="0"/>
              </a:spcAft>
              <a:buClr>
                <a:srgbClr val="333333"/>
              </a:buClr>
              <a:buSzPts val="1500"/>
              <a:buNone/>
              <a:defRPr sz="1500"/>
            </a:lvl1pPr>
            <a:lvl2pPr marL="914400" lvl="1" indent="-228600" algn="ctr" rtl="0">
              <a:lnSpc>
                <a:spcPct val="90000"/>
              </a:lnSpc>
              <a:spcBef>
                <a:spcPts val="400"/>
              </a:spcBef>
              <a:spcAft>
                <a:spcPts val="0"/>
              </a:spcAft>
              <a:buClr>
                <a:srgbClr val="333333"/>
              </a:buClr>
              <a:buSzPts val="1500"/>
              <a:buNone/>
              <a:defRPr sz="1500"/>
            </a:lvl2pPr>
            <a:lvl3pPr marL="1371600" lvl="2" indent="-228600" algn="ctr" rtl="0">
              <a:lnSpc>
                <a:spcPct val="90000"/>
              </a:lnSpc>
              <a:spcBef>
                <a:spcPts val="400"/>
              </a:spcBef>
              <a:spcAft>
                <a:spcPts val="0"/>
              </a:spcAft>
              <a:buClr>
                <a:srgbClr val="333333"/>
              </a:buClr>
              <a:buSzPts val="1500"/>
              <a:buNone/>
              <a:defRPr sz="1500"/>
            </a:lvl3pPr>
            <a:lvl4pPr marL="1828800" lvl="3" indent="-228600" algn="ctr" rtl="0">
              <a:lnSpc>
                <a:spcPct val="90000"/>
              </a:lnSpc>
              <a:spcBef>
                <a:spcPts val="400"/>
              </a:spcBef>
              <a:spcAft>
                <a:spcPts val="0"/>
              </a:spcAft>
              <a:buClr>
                <a:srgbClr val="333333"/>
              </a:buClr>
              <a:buSzPts val="1500"/>
              <a:buNone/>
              <a:defRPr sz="1500"/>
            </a:lvl4pPr>
            <a:lvl5pPr marL="2286000" lvl="4" indent="-228600" algn="ctr" rtl="0">
              <a:lnSpc>
                <a:spcPct val="90000"/>
              </a:lnSpc>
              <a:spcBef>
                <a:spcPts val="400"/>
              </a:spcBef>
              <a:spcAft>
                <a:spcPts val="0"/>
              </a:spcAft>
              <a:buClr>
                <a:srgbClr val="333333"/>
              </a:buClr>
              <a:buSzPts val="1500"/>
              <a:buNone/>
              <a:defRPr sz="1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99" name="Google Shape;899;p81"/>
          <p:cNvSpPr txBox="1">
            <a:spLocks noGrp="1"/>
          </p:cNvSpPr>
          <p:nvPr>
            <p:ph type="body" idx="2"/>
          </p:nvPr>
        </p:nvSpPr>
        <p:spPr>
          <a:xfrm>
            <a:off x="3574421" y="3384207"/>
            <a:ext cx="1994100" cy="531000"/>
          </a:xfrm>
          <a:prstGeom prst="rect">
            <a:avLst/>
          </a:prstGeom>
          <a:noFill/>
          <a:ln>
            <a:noFill/>
          </a:ln>
        </p:spPr>
        <p:txBody>
          <a:bodyPr spcFirstLastPara="1" wrap="square" lIns="68575" tIns="34275" rIns="68575" bIns="34275" anchor="t" anchorCtr="0">
            <a:noAutofit/>
          </a:bodyPr>
          <a:lstStyle>
            <a:lvl1pPr marL="457200" lvl="0" indent="-228600" algn="ctr" rtl="0">
              <a:lnSpc>
                <a:spcPct val="100000"/>
              </a:lnSpc>
              <a:spcBef>
                <a:spcPts val="800"/>
              </a:spcBef>
              <a:spcAft>
                <a:spcPts val="0"/>
              </a:spcAft>
              <a:buClr>
                <a:srgbClr val="333333"/>
              </a:buClr>
              <a:buSzPts val="1500"/>
              <a:buNone/>
              <a:defRPr sz="1500"/>
            </a:lvl1pPr>
            <a:lvl2pPr marL="914400" lvl="1" indent="-228600" algn="ctr" rtl="0">
              <a:lnSpc>
                <a:spcPct val="90000"/>
              </a:lnSpc>
              <a:spcBef>
                <a:spcPts val="400"/>
              </a:spcBef>
              <a:spcAft>
                <a:spcPts val="0"/>
              </a:spcAft>
              <a:buClr>
                <a:srgbClr val="333333"/>
              </a:buClr>
              <a:buSzPts val="1500"/>
              <a:buNone/>
              <a:defRPr sz="1500"/>
            </a:lvl2pPr>
            <a:lvl3pPr marL="1371600" lvl="2" indent="-228600" algn="ctr" rtl="0">
              <a:lnSpc>
                <a:spcPct val="90000"/>
              </a:lnSpc>
              <a:spcBef>
                <a:spcPts val="400"/>
              </a:spcBef>
              <a:spcAft>
                <a:spcPts val="0"/>
              </a:spcAft>
              <a:buClr>
                <a:srgbClr val="333333"/>
              </a:buClr>
              <a:buSzPts val="1500"/>
              <a:buNone/>
              <a:defRPr sz="1500"/>
            </a:lvl3pPr>
            <a:lvl4pPr marL="1828800" lvl="3" indent="-228600" algn="ctr" rtl="0">
              <a:lnSpc>
                <a:spcPct val="90000"/>
              </a:lnSpc>
              <a:spcBef>
                <a:spcPts val="400"/>
              </a:spcBef>
              <a:spcAft>
                <a:spcPts val="0"/>
              </a:spcAft>
              <a:buClr>
                <a:srgbClr val="333333"/>
              </a:buClr>
              <a:buSzPts val="1500"/>
              <a:buNone/>
              <a:defRPr sz="1500"/>
            </a:lvl4pPr>
            <a:lvl5pPr marL="2286000" lvl="4" indent="-228600" algn="ctr" rtl="0">
              <a:lnSpc>
                <a:spcPct val="90000"/>
              </a:lnSpc>
              <a:spcBef>
                <a:spcPts val="400"/>
              </a:spcBef>
              <a:spcAft>
                <a:spcPts val="0"/>
              </a:spcAft>
              <a:buClr>
                <a:srgbClr val="333333"/>
              </a:buClr>
              <a:buSzPts val="1500"/>
              <a:buNone/>
              <a:defRPr sz="1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900" name="Google Shape;900;p81"/>
          <p:cNvSpPr txBox="1">
            <a:spLocks noGrp="1"/>
          </p:cNvSpPr>
          <p:nvPr>
            <p:ph type="body" idx="3"/>
          </p:nvPr>
        </p:nvSpPr>
        <p:spPr>
          <a:xfrm>
            <a:off x="6214447" y="3387540"/>
            <a:ext cx="1994100" cy="531000"/>
          </a:xfrm>
          <a:prstGeom prst="rect">
            <a:avLst/>
          </a:prstGeom>
          <a:noFill/>
          <a:ln>
            <a:noFill/>
          </a:ln>
        </p:spPr>
        <p:txBody>
          <a:bodyPr spcFirstLastPara="1" wrap="square" lIns="68575" tIns="34275" rIns="68575" bIns="34275" anchor="t" anchorCtr="0">
            <a:noAutofit/>
          </a:bodyPr>
          <a:lstStyle>
            <a:lvl1pPr marL="457200" lvl="0" indent="-228600" algn="ctr" rtl="0">
              <a:lnSpc>
                <a:spcPct val="100000"/>
              </a:lnSpc>
              <a:spcBef>
                <a:spcPts val="800"/>
              </a:spcBef>
              <a:spcAft>
                <a:spcPts val="0"/>
              </a:spcAft>
              <a:buClr>
                <a:srgbClr val="333333"/>
              </a:buClr>
              <a:buSzPts val="1500"/>
              <a:buNone/>
              <a:defRPr sz="1500"/>
            </a:lvl1pPr>
            <a:lvl2pPr marL="914400" lvl="1" indent="-228600" algn="ctr" rtl="0">
              <a:lnSpc>
                <a:spcPct val="90000"/>
              </a:lnSpc>
              <a:spcBef>
                <a:spcPts val="400"/>
              </a:spcBef>
              <a:spcAft>
                <a:spcPts val="0"/>
              </a:spcAft>
              <a:buClr>
                <a:srgbClr val="333333"/>
              </a:buClr>
              <a:buSzPts val="1500"/>
              <a:buNone/>
              <a:defRPr sz="1500"/>
            </a:lvl2pPr>
            <a:lvl3pPr marL="1371600" lvl="2" indent="-228600" algn="ctr" rtl="0">
              <a:lnSpc>
                <a:spcPct val="90000"/>
              </a:lnSpc>
              <a:spcBef>
                <a:spcPts val="400"/>
              </a:spcBef>
              <a:spcAft>
                <a:spcPts val="0"/>
              </a:spcAft>
              <a:buClr>
                <a:srgbClr val="333333"/>
              </a:buClr>
              <a:buSzPts val="1500"/>
              <a:buNone/>
              <a:defRPr sz="1500"/>
            </a:lvl3pPr>
            <a:lvl4pPr marL="1828800" lvl="3" indent="-228600" algn="ctr" rtl="0">
              <a:lnSpc>
                <a:spcPct val="90000"/>
              </a:lnSpc>
              <a:spcBef>
                <a:spcPts val="400"/>
              </a:spcBef>
              <a:spcAft>
                <a:spcPts val="0"/>
              </a:spcAft>
              <a:buClr>
                <a:srgbClr val="333333"/>
              </a:buClr>
              <a:buSzPts val="1500"/>
              <a:buNone/>
              <a:defRPr sz="1500"/>
            </a:lvl4pPr>
            <a:lvl5pPr marL="2286000" lvl="4" indent="-228600" algn="ctr" rtl="0">
              <a:lnSpc>
                <a:spcPct val="90000"/>
              </a:lnSpc>
              <a:spcBef>
                <a:spcPts val="400"/>
              </a:spcBef>
              <a:spcAft>
                <a:spcPts val="0"/>
              </a:spcAft>
              <a:buClr>
                <a:srgbClr val="333333"/>
              </a:buClr>
              <a:buSzPts val="1500"/>
              <a:buNone/>
              <a:defRPr sz="1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901" name="Google Shape;901;p81"/>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None/>
            </a:pPr>
            <a:fld id="{00000000-1234-1234-1234-123412341234}" type="slidenum">
              <a:rPr lang="en"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902" name="Google Shape;902;p81"/>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sz="500">
                <a:solidFill>
                  <a:srgbClr val="8D8D8D"/>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903" name="Google Shape;903;p81"/>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noAutofit/>
          </a:bodyPr>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904" name="Google Shape;904;p81"/>
          <p:cNvGrpSpPr/>
          <p:nvPr/>
        </p:nvGrpSpPr>
        <p:grpSpPr>
          <a:xfrm>
            <a:off x="-1" y="901"/>
            <a:ext cx="9144002" cy="5142599"/>
            <a:chOff x="-1" y="1201"/>
            <a:chExt cx="12192002" cy="6856799"/>
          </a:xfrm>
        </p:grpSpPr>
        <p:pic>
          <p:nvPicPr>
            <p:cNvPr id="905" name="Google Shape;905;p81"/>
            <p:cNvPicPr preferRelativeResize="0"/>
            <p:nvPr/>
          </p:nvPicPr>
          <p:blipFill rotWithShape="1">
            <a:blip r:embed="rId2">
              <a:alphaModFix/>
            </a:blip>
            <a:srcRect r="27641"/>
            <a:stretch/>
          </p:blipFill>
          <p:spPr>
            <a:xfrm>
              <a:off x="9104241" y="6339632"/>
              <a:ext cx="3087761" cy="518368"/>
            </a:xfrm>
            <a:prstGeom prst="rect">
              <a:avLst/>
            </a:prstGeom>
            <a:noFill/>
            <a:ln>
              <a:noFill/>
            </a:ln>
          </p:spPr>
        </p:pic>
        <p:pic>
          <p:nvPicPr>
            <p:cNvPr id="906" name="Google Shape;906;p81"/>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907" name="Google Shape;907;p81"/>
            <p:cNvPicPr preferRelativeResize="0"/>
            <p:nvPr/>
          </p:nvPicPr>
          <p:blipFill rotWithShape="1">
            <a:blip r:embed="rId4">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Blue" type="blank">
  <p:cSld name="BLANK">
    <p:spTree>
      <p:nvGrpSpPr>
        <p:cNvPr id="1" name="Shape 77"/>
        <p:cNvGrpSpPr/>
        <p:nvPr/>
      </p:nvGrpSpPr>
      <p:grpSpPr>
        <a:xfrm>
          <a:off x="0" y="0"/>
          <a:ext cx="0" cy="0"/>
          <a:chOff x="0" y="0"/>
          <a:chExt cx="0" cy="0"/>
        </a:xfrm>
      </p:grpSpPr>
      <p:sp>
        <p:nvSpPr>
          <p:cNvPr id="78" name="Google Shape;78;p9"/>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500">
                <a:solidFill>
                  <a:srgbClr val="8D8D8D"/>
                </a:solidFill>
                <a:latin typeface="Verdana"/>
                <a:ea typeface="Verdana"/>
                <a:cs typeface="Verdana"/>
                <a:sym typeface="Verdana"/>
              </a:defRPr>
            </a:lvl1pPr>
            <a:lvl2pPr marL="0" marR="0" lvl="1" indent="0" algn="r" rtl="0">
              <a:spcBef>
                <a:spcPts val="0"/>
              </a:spcBef>
              <a:buNone/>
              <a:defRPr sz="500">
                <a:solidFill>
                  <a:srgbClr val="8D8D8D"/>
                </a:solidFill>
                <a:latin typeface="Verdana"/>
                <a:ea typeface="Verdana"/>
                <a:cs typeface="Verdana"/>
                <a:sym typeface="Verdana"/>
              </a:defRPr>
            </a:lvl2pPr>
            <a:lvl3pPr marL="0" marR="0" lvl="2" indent="0" algn="r" rtl="0">
              <a:spcBef>
                <a:spcPts val="0"/>
              </a:spcBef>
              <a:buNone/>
              <a:defRPr sz="500">
                <a:solidFill>
                  <a:srgbClr val="8D8D8D"/>
                </a:solidFill>
                <a:latin typeface="Verdana"/>
                <a:ea typeface="Verdana"/>
                <a:cs typeface="Verdana"/>
                <a:sym typeface="Verdana"/>
              </a:defRPr>
            </a:lvl3pPr>
            <a:lvl4pPr marL="0" marR="0" lvl="3" indent="0" algn="r" rtl="0">
              <a:spcBef>
                <a:spcPts val="0"/>
              </a:spcBef>
              <a:buNone/>
              <a:defRPr sz="500">
                <a:solidFill>
                  <a:srgbClr val="8D8D8D"/>
                </a:solidFill>
                <a:latin typeface="Verdana"/>
                <a:ea typeface="Verdana"/>
                <a:cs typeface="Verdana"/>
                <a:sym typeface="Verdana"/>
              </a:defRPr>
            </a:lvl4pPr>
            <a:lvl5pPr marL="0" marR="0" lvl="4" indent="0" algn="r" rtl="0">
              <a:spcBef>
                <a:spcPts val="0"/>
              </a:spcBef>
              <a:buNone/>
              <a:defRPr sz="500">
                <a:solidFill>
                  <a:srgbClr val="8D8D8D"/>
                </a:solidFill>
                <a:latin typeface="Verdana"/>
                <a:ea typeface="Verdana"/>
                <a:cs typeface="Verdana"/>
                <a:sym typeface="Verdana"/>
              </a:defRPr>
            </a:lvl5pPr>
            <a:lvl6pPr marL="0" marR="0" lvl="5" indent="0" algn="r" rtl="0">
              <a:spcBef>
                <a:spcPts val="0"/>
              </a:spcBef>
              <a:buNone/>
              <a:defRPr sz="500">
                <a:solidFill>
                  <a:srgbClr val="8D8D8D"/>
                </a:solidFill>
                <a:latin typeface="Verdana"/>
                <a:ea typeface="Verdana"/>
                <a:cs typeface="Verdana"/>
                <a:sym typeface="Verdana"/>
              </a:defRPr>
            </a:lvl6pPr>
            <a:lvl7pPr marL="0" marR="0" lvl="6" indent="0" algn="r" rtl="0">
              <a:spcBef>
                <a:spcPts val="0"/>
              </a:spcBef>
              <a:buNone/>
              <a:defRPr sz="500">
                <a:solidFill>
                  <a:srgbClr val="8D8D8D"/>
                </a:solidFill>
                <a:latin typeface="Verdana"/>
                <a:ea typeface="Verdana"/>
                <a:cs typeface="Verdana"/>
                <a:sym typeface="Verdana"/>
              </a:defRPr>
            </a:lvl7pPr>
            <a:lvl8pPr marL="0" marR="0" lvl="7" indent="0" algn="r" rtl="0">
              <a:spcBef>
                <a:spcPts val="0"/>
              </a:spcBef>
              <a:buNone/>
              <a:defRPr sz="500">
                <a:solidFill>
                  <a:srgbClr val="8D8D8D"/>
                </a:solidFill>
                <a:latin typeface="Verdana"/>
                <a:ea typeface="Verdana"/>
                <a:cs typeface="Verdana"/>
                <a:sym typeface="Verdana"/>
              </a:defRPr>
            </a:lvl8pPr>
            <a:lvl9pPr marL="0" marR="0" lvl="8" indent="0" algn="r" rtl="0">
              <a:spcBef>
                <a:spcPts val="0"/>
              </a:spcBef>
              <a:buNone/>
              <a:defRPr sz="500">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
              <a:t>‹#›</a:t>
            </a:fld>
            <a:endParaRPr/>
          </a:p>
        </p:txBody>
      </p:sp>
      <p:sp>
        <p:nvSpPr>
          <p:cNvPr id="79" name="Google Shape;79;p9"/>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500">
                <a:solidFill>
                  <a:srgbClr val="8D8D8D"/>
                </a:solidFill>
                <a:latin typeface="Verdana"/>
                <a:ea typeface="Verdana"/>
                <a:cs typeface="Verdana"/>
                <a:sym typeface="Verdana"/>
              </a:defRPr>
            </a:lvl1pPr>
            <a:lvl2pPr marR="0" lvl="1"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9pPr>
          </a:lstStyle>
          <a:p>
            <a:endParaRPr/>
          </a:p>
        </p:txBody>
      </p:sp>
      <p:grpSp>
        <p:nvGrpSpPr>
          <p:cNvPr id="80" name="Google Shape;80;p9"/>
          <p:cNvGrpSpPr/>
          <p:nvPr/>
        </p:nvGrpSpPr>
        <p:grpSpPr>
          <a:xfrm>
            <a:off x="-1" y="901"/>
            <a:ext cx="9144002" cy="5142599"/>
            <a:chOff x="-1" y="1201"/>
            <a:chExt cx="12192002" cy="6856799"/>
          </a:xfrm>
        </p:grpSpPr>
        <p:pic>
          <p:nvPicPr>
            <p:cNvPr id="81" name="Google Shape;81;p9"/>
            <p:cNvPicPr preferRelativeResize="0"/>
            <p:nvPr/>
          </p:nvPicPr>
          <p:blipFill rotWithShape="1">
            <a:blip r:embed="rId2">
              <a:alphaModFix/>
            </a:blip>
            <a:srcRect r="27641"/>
            <a:stretch/>
          </p:blipFill>
          <p:spPr>
            <a:xfrm>
              <a:off x="9104241" y="6339632"/>
              <a:ext cx="3087761" cy="518368"/>
            </a:xfrm>
            <a:prstGeom prst="rect">
              <a:avLst/>
            </a:prstGeom>
            <a:noFill/>
            <a:ln>
              <a:noFill/>
            </a:ln>
          </p:spPr>
        </p:pic>
        <p:pic>
          <p:nvPicPr>
            <p:cNvPr id="82" name="Google Shape;82;p9"/>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83" name="Google Shape;83;p9"/>
            <p:cNvPicPr preferRelativeResize="0"/>
            <p:nvPr/>
          </p:nvPicPr>
          <p:blipFill rotWithShape="1">
            <a:blip r:embed="rId4">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Profile Images">
  <p:cSld name="Title Profile Images">
    <p:spTree>
      <p:nvGrpSpPr>
        <p:cNvPr id="1" name="Shape 908"/>
        <p:cNvGrpSpPr/>
        <p:nvPr/>
      </p:nvGrpSpPr>
      <p:grpSpPr>
        <a:xfrm>
          <a:off x="0" y="0"/>
          <a:ext cx="0" cy="0"/>
          <a:chOff x="0" y="0"/>
          <a:chExt cx="0" cy="0"/>
        </a:xfrm>
      </p:grpSpPr>
      <p:sp>
        <p:nvSpPr>
          <p:cNvPr id="909" name="Google Shape;909;p82"/>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pic>
        <p:nvPicPr>
          <p:cNvPr id="910" name="Google Shape;910;p82"/>
          <p:cNvPicPr preferRelativeResize="0"/>
          <p:nvPr/>
        </p:nvPicPr>
        <p:blipFill rotWithShape="1">
          <a:blip r:embed="rId2">
            <a:alphaModFix/>
          </a:blip>
          <a:srcRect/>
          <a:stretch/>
        </p:blipFill>
        <p:spPr>
          <a:xfrm>
            <a:off x="8265946" y="4850818"/>
            <a:ext cx="676351" cy="176773"/>
          </a:xfrm>
          <a:prstGeom prst="rect">
            <a:avLst/>
          </a:prstGeom>
          <a:noFill/>
          <a:ln>
            <a:noFill/>
          </a:ln>
        </p:spPr>
      </p:pic>
      <p:sp>
        <p:nvSpPr>
          <p:cNvPr id="911" name="Google Shape;911;p82"/>
          <p:cNvSpPr>
            <a:spLocks noGrp="1"/>
          </p:cNvSpPr>
          <p:nvPr>
            <p:ph type="pic" idx="2"/>
          </p:nvPr>
        </p:nvSpPr>
        <p:spPr>
          <a:xfrm>
            <a:off x="1052626" y="2079872"/>
            <a:ext cx="1299300" cy="1299300"/>
          </a:xfrm>
          <a:prstGeom prst="ellipse">
            <a:avLst/>
          </a:prstGeom>
          <a:solidFill>
            <a:srgbClr val="D9D9D9"/>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rgbClr val="333333"/>
              </a:buClr>
              <a:buSzPts val="700"/>
              <a:buFont typeface="Arial"/>
              <a:buNone/>
              <a:defRPr sz="7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912" name="Google Shape;912;p82"/>
          <p:cNvSpPr>
            <a:spLocks noGrp="1"/>
          </p:cNvSpPr>
          <p:nvPr>
            <p:ph type="pic" idx="3"/>
          </p:nvPr>
        </p:nvSpPr>
        <p:spPr>
          <a:xfrm>
            <a:off x="2933433" y="2079872"/>
            <a:ext cx="1299300" cy="1299300"/>
          </a:xfrm>
          <a:prstGeom prst="ellipse">
            <a:avLst/>
          </a:prstGeom>
          <a:solidFill>
            <a:srgbClr val="D9D9D9"/>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rgbClr val="333333"/>
              </a:buClr>
              <a:buSzPts val="700"/>
              <a:buFont typeface="Arial"/>
              <a:buNone/>
              <a:defRPr sz="7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913" name="Google Shape;913;p82"/>
          <p:cNvSpPr>
            <a:spLocks noGrp="1"/>
          </p:cNvSpPr>
          <p:nvPr>
            <p:ph type="pic" idx="4"/>
          </p:nvPr>
        </p:nvSpPr>
        <p:spPr>
          <a:xfrm>
            <a:off x="4814239" y="2079872"/>
            <a:ext cx="1299300" cy="1299300"/>
          </a:xfrm>
          <a:prstGeom prst="ellipse">
            <a:avLst/>
          </a:prstGeom>
          <a:solidFill>
            <a:srgbClr val="D9D9D9"/>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rgbClr val="333333"/>
              </a:buClr>
              <a:buSzPts val="700"/>
              <a:buFont typeface="Arial"/>
              <a:buNone/>
              <a:defRPr sz="7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914" name="Google Shape;914;p82"/>
          <p:cNvSpPr>
            <a:spLocks noGrp="1"/>
          </p:cNvSpPr>
          <p:nvPr>
            <p:ph type="pic" idx="5"/>
          </p:nvPr>
        </p:nvSpPr>
        <p:spPr>
          <a:xfrm>
            <a:off x="6695046" y="2079872"/>
            <a:ext cx="1299300" cy="1299300"/>
          </a:xfrm>
          <a:prstGeom prst="ellipse">
            <a:avLst/>
          </a:prstGeom>
          <a:solidFill>
            <a:srgbClr val="D9D9D9"/>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rgbClr val="333333"/>
              </a:buClr>
              <a:buSzPts val="700"/>
              <a:buFont typeface="Arial"/>
              <a:buNone/>
              <a:defRPr sz="7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915" name="Google Shape;915;p82"/>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None/>
            </a:pPr>
            <a:fld id="{00000000-1234-1234-1234-123412341234}" type="slidenum">
              <a:rPr lang="en"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916" name="Google Shape;916;p82"/>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sz="500">
                <a:solidFill>
                  <a:srgbClr val="8D8D8D"/>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917" name="Google Shape;917;p82"/>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noAutofit/>
          </a:bodyPr>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918" name="Google Shape;918;p82"/>
          <p:cNvGrpSpPr/>
          <p:nvPr/>
        </p:nvGrpSpPr>
        <p:grpSpPr>
          <a:xfrm>
            <a:off x="-1" y="901"/>
            <a:ext cx="9144002" cy="5142599"/>
            <a:chOff x="-1" y="1201"/>
            <a:chExt cx="12192002" cy="6856799"/>
          </a:xfrm>
        </p:grpSpPr>
        <p:pic>
          <p:nvPicPr>
            <p:cNvPr id="919" name="Google Shape;919;p82"/>
            <p:cNvPicPr preferRelativeResize="0"/>
            <p:nvPr/>
          </p:nvPicPr>
          <p:blipFill rotWithShape="1">
            <a:blip r:embed="rId3">
              <a:alphaModFix/>
            </a:blip>
            <a:srcRect r="27641"/>
            <a:stretch/>
          </p:blipFill>
          <p:spPr>
            <a:xfrm>
              <a:off x="9104241" y="6339632"/>
              <a:ext cx="3087761" cy="518368"/>
            </a:xfrm>
            <a:prstGeom prst="rect">
              <a:avLst/>
            </a:prstGeom>
            <a:noFill/>
            <a:ln>
              <a:noFill/>
            </a:ln>
          </p:spPr>
        </p:pic>
        <p:pic>
          <p:nvPicPr>
            <p:cNvPr id="920" name="Google Shape;920;p82"/>
            <p:cNvPicPr preferRelativeResize="0"/>
            <p:nvPr/>
          </p:nvPicPr>
          <p:blipFill rotWithShape="1">
            <a:blip r:embed="rId2">
              <a:alphaModFix/>
            </a:blip>
            <a:srcRect/>
            <a:stretch/>
          </p:blipFill>
          <p:spPr>
            <a:xfrm>
              <a:off x="11021261" y="6467757"/>
              <a:ext cx="901799" cy="235697"/>
            </a:xfrm>
            <a:prstGeom prst="rect">
              <a:avLst/>
            </a:prstGeom>
            <a:noFill/>
            <a:ln>
              <a:noFill/>
            </a:ln>
          </p:spPr>
        </p:pic>
        <p:pic>
          <p:nvPicPr>
            <p:cNvPr id="921" name="Google Shape;921;p82"/>
            <p:cNvPicPr preferRelativeResize="0"/>
            <p:nvPr/>
          </p:nvPicPr>
          <p:blipFill rotWithShape="1">
            <a:blip r:embed="rId4">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Profile Images2">
  <p:cSld name="Title Profile Images2">
    <p:spTree>
      <p:nvGrpSpPr>
        <p:cNvPr id="1" name="Shape 922"/>
        <p:cNvGrpSpPr/>
        <p:nvPr/>
      </p:nvGrpSpPr>
      <p:grpSpPr>
        <a:xfrm>
          <a:off x="0" y="0"/>
          <a:ext cx="0" cy="0"/>
          <a:chOff x="0" y="0"/>
          <a:chExt cx="0" cy="0"/>
        </a:xfrm>
      </p:grpSpPr>
      <p:sp>
        <p:nvSpPr>
          <p:cNvPr id="923" name="Google Shape;923;p8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pic>
        <p:nvPicPr>
          <p:cNvPr id="924" name="Google Shape;924;p83"/>
          <p:cNvPicPr preferRelativeResize="0"/>
          <p:nvPr/>
        </p:nvPicPr>
        <p:blipFill rotWithShape="1">
          <a:blip r:embed="rId2">
            <a:alphaModFix/>
          </a:blip>
          <a:srcRect/>
          <a:stretch/>
        </p:blipFill>
        <p:spPr>
          <a:xfrm>
            <a:off x="8265946" y="4850818"/>
            <a:ext cx="676351" cy="176773"/>
          </a:xfrm>
          <a:prstGeom prst="rect">
            <a:avLst/>
          </a:prstGeom>
          <a:noFill/>
          <a:ln>
            <a:noFill/>
          </a:ln>
        </p:spPr>
      </p:pic>
      <p:sp>
        <p:nvSpPr>
          <p:cNvPr id="925" name="Google Shape;925;p83"/>
          <p:cNvSpPr>
            <a:spLocks noGrp="1"/>
          </p:cNvSpPr>
          <p:nvPr>
            <p:ph type="pic" idx="2"/>
          </p:nvPr>
        </p:nvSpPr>
        <p:spPr>
          <a:xfrm>
            <a:off x="1454701" y="1367832"/>
            <a:ext cx="862200" cy="862200"/>
          </a:xfrm>
          <a:prstGeom prst="ellipse">
            <a:avLst/>
          </a:prstGeom>
          <a:solidFill>
            <a:srgbClr val="D8D8D8"/>
          </a:solid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9pPr>
          </a:lstStyle>
          <a:p>
            <a:endParaRPr/>
          </a:p>
        </p:txBody>
      </p:sp>
      <p:sp>
        <p:nvSpPr>
          <p:cNvPr id="926" name="Google Shape;926;p83"/>
          <p:cNvSpPr txBox="1">
            <a:spLocks noGrp="1"/>
          </p:cNvSpPr>
          <p:nvPr>
            <p:ph type="body" idx="1"/>
          </p:nvPr>
        </p:nvSpPr>
        <p:spPr>
          <a:xfrm>
            <a:off x="1293400" y="2319534"/>
            <a:ext cx="1181700" cy="300000"/>
          </a:xfrm>
          <a:prstGeom prst="rect">
            <a:avLst/>
          </a:prstGeom>
          <a:noFill/>
          <a:ln>
            <a:noFill/>
          </a:ln>
        </p:spPr>
        <p:txBody>
          <a:bodyPr spcFirstLastPara="1" wrap="square" lIns="0" tIns="0" rIns="0" bIns="0" anchor="t" anchorCtr="0">
            <a:noAutofit/>
          </a:bodyPr>
          <a:lstStyle>
            <a:lvl1pPr marL="457200" lvl="0" indent="-228600" algn="ctr" rtl="0">
              <a:lnSpc>
                <a:spcPct val="90000"/>
              </a:lnSpc>
              <a:spcBef>
                <a:spcPts val="80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927" name="Google Shape;927;p83"/>
          <p:cNvSpPr txBox="1">
            <a:spLocks noGrp="1"/>
          </p:cNvSpPr>
          <p:nvPr>
            <p:ph type="body" idx="3"/>
          </p:nvPr>
        </p:nvSpPr>
        <p:spPr>
          <a:xfrm>
            <a:off x="1293400" y="2619375"/>
            <a:ext cx="1181700" cy="295200"/>
          </a:xfrm>
          <a:prstGeom prst="rect">
            <a:avLst/>
          </a:prstGeom>
          <a:noFill/>
          <a:ln>
            <a:noFill/>
          </a:ln>
        </p:spPr>
        <p:txBody>
          <a:bodyPr spcFirstLastPara="1" wrap="square" lIns="0" tIns="0" rIns="0" bIns="0" anchor="t" anchorCtr="0">
            <a:noAutofit/>
          </a:bodyPr>
          <a:lstStyle>
            <a:lvl1pPr marL="457200" lvl="0" indent="-228600" algn="ctr" rtl="0">
              <a:lnSpc>
                <a:spcPct val="90000"/>
              </a:lnSpc>
              <a:spcBef>
                <a:spcPts val="800"/>
              </a:spcBef>
              <a:spcAft>
                <a:spcPts val="0"/>
              </a:spcAft>
              <a:buClr>
                <a:srgbClr val="333333"/>
              </a:buClr>
              <a:buSzPts val="800"/>
              <a:buNone/>
              <a:defRPr sz="800" i="0">
                <a:solidFill>
                  <a:srgbClr val="333333"/>
                </a:solidFill>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928" name="Google Shape;928;p83"/>
          <p:cNvSpPr>
            <a:spLocks noGrp="1"/>
          </p:cNvSpPr>
          <p:nvPr>
            <p:ph type="pic" idx="4"/>
          </p:nvPr>
        </p:nvSpPr>
        <p:spPr>
          <a:xfrm>
            <a:off x="3179640" y="1367832"/>
            <a:ext cx="862200" cy="862200"/>
          </a:xfrm>
          <a:prstGeom prst="ellipse">
            <a:avLst/>
          </a:prstGeom>
          <a:solidFill>
            <a:srgbClr val="D8D8D8"/>
          </a:solid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9pPr>
          </a:lstStyle>
          <a:p>
            <a:endParaRPr/>
          </a:p>
        </p:txBody>
      </p:sp>
      <p:sp>
        <p:nvSpPr>
          <p:cNvPr id="929" name="Google Shape;929;p83"/>
          <p:cNvSpPr txBox="1">
            <a:spLocks noGrp="1"/>
          </p:cNvSpPr>
          <p:nvPr>
            <p:ph type="body" idx="5"/>
          </p:nvPr>
        </p:nvSpPr>
        <p:spPr>
          <a:xfrm>
            <a:off x="3039337" y="2319534"/>
            <a:ext cx="1181700" cy="300000"/>
          </a:xfrm>
          <a:prstGeom prst="rect">
            <a:avLst/>
          </a:prstGeom>
          <a:noFill/>
          <a:ln>
            <a:noFill/>
          </a:ln>
        </p:spPr>
        <p:txBody>
          <a:bodyPr spcFirstLastPara="1" wrap="square" lIns="0" tIns="0" rIns="0" bIns="0" anchor="t" anchorCtr="0">
            <a:noAutofit/>
          </a:bodyPr>
          <a:lstStyle>
            <a:lvl1pPr marL="457200" lvl="0" indent="-228600" algn="ctr" rtl="0">
              <a:lnSpc>
                <a:spcPct val="90000"/>
              </a:lnSpc>
              <a:spcBef>
                <a:spcPts val="80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930" name="Google Shape;930;p83"/>
          <p:cNvSpPr txBox="1">
            <a:spLocks noGrp="1"/>
          </p:cNvSpPr>
          <p:nvPr>
            <p:ph type="body" idx="6"/>
          </p:nvPr>
        </p:nvSpPr>
        <p:spPr>
          <a:xfrm>
            <a:off x="3039337" y="2619375"/>
            <a:ext cx="1181700" cy="295200"/>
          </a:xfrm>
          <a:prstGeom prst="rect">
            <a:avLst/>
          </a:prstGeom>
          <a:noFill/>
          <a:ln>
            <a:noFill/>
          </a:ln>
        </p:spPr>
        <p:txBody>
          <a:bodyPr spcFirstLastPara="1" wrap="square" lIns="0" tIns="0" rIns="0" bIns="0" anchor="t" anchorCtr="0">
            <a:noAutofit/>
          </a:bodyPr>
          <a:lstStyle>
            <a:lvl1pPr marL="457200" lvl="0" indent="-228600" algn="ctr" rtl="0">
              <a:lnSpc>
                <a:spcPct val="90000"/>
              </a:lnSpc>
              <a:spcBef>
                <a:spcPts val="800"/>
              </a:spcBef>
              <a:spcAft>
                <a:spcPts val="0"/>
              </a:spcAft>
              <a:buClr>
                <a:srgbClr val="333333"/>
              </a:buClr>
              <a:buSzPts val="800"/>
              <a:buNone/>
              <a:defRPr sz="800" i="0">
                <a:solidFill>
                  <a:srgbClr val="333333"/>
                </a:solidFill>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931" name="Google Shape;931;p83"/>
          <p:cNvSpPr>
            <a:spLocks noGrp="1"/>
          </p:cNvSpPr>
          <p:nvPr>
            <p:ph type="pic" idx="7"/>
          </p:nvPr>
        </p:nvSpPr>
        <p:spPr>
          <a:xfrm>
            <a:off x="4904579" y="1367832"/>
            <a:ext cx="862200" cy="862200"/>
          </a:xfrm>
          <a:prstGeom prst="ellipse">
            <a:avLst/>
          </a:prstGeom>
          <a:solidFill>
            <a:srgbClr val="D8D8D8"/>
          </a:solid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9pPr>
          </a:lstStyle>
          <a:p>
            <a:endParaRPr/>
          </a:p>
        </p:txBody>
      </p:sp>
      <p:sp>
        <p:nvSpPr>
          <p:cNvPr id="932" name="Google Shape;932;p83"/>
          <p:cNvSpPr txBox="1">
            <a:spLocks noGrp="1"/>
          </p:cNvSpPr>
          <p:nvPr>
            <p:ph type="body" idx="8"/>
          </p:nvPr>
        </p:nvSpPr>
        <p:spPr>
          <a:xfrm>
            <a:off x="4785273" y="2319534"/>
            <a:ext cx="1181700" cy="300000"/>
          </a:xfrm>
          <a:prstGeom prst="rect">
            <a:avLst/>
          </a:prstGeom>
          <a:noFill/>
          <a:ln>
            <a:noFill/>
          </a:ln>
        </p:spPr>
        <p:txBody>
          <a:bodyPr spcFirstLastPara="1" wrap="square" lIns="0" tIns="0" rIns="0" bIns="0" anchor="t" anchorCtr="0">
            <a:noAutofit/>
          </a:bodyPr>
          <a:lstStyle>
            <a:lvl1pPr marL="457200" lvl="0" indent="-228600" algn="ctr" rtl="0">
              <a:lnSpc>
                <a:spcPct val="90000"/>
              </a:lnSpc>
              <a:spcBef>
                <a:spcPts val="80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933" name="Google Shape;933;p83"/>
          <p:cNvSpPr txBox="1">
            <a:spLocks noGrp="1"/>
          </p:cNvSpPr>
          <p:nvPr>
            <p:ph type="body" idx="9"/>
          </p:nvPr>
        </p:nvSpPr>
        <p:spPr>
          <a:xfrm>
            <a:off x="4785273" y="2619375"/>
            <a:ext cx="1181700" cy="295200"/>
          </a:xfrm>
          <a:prstGeom prst="rect">
            <a:avLst/>
          </a:prstGeom>
          <a:noFill/>
          <a:ln>
            <a:noFill/>
          </a:ln>
        </p:spPr>
        <p:txBody>
          <a:bodyPr spcFirstLastPara="1" wrap="square" lIns="0" tIns="0" rIns="0" bIns="0" anchor="t" anchorCtr="0">
            <a:noAutofit/>
          </a:bodyPr>
          <a:lstStyle>
            <a:lvl1pPr marL="457200" lvl="0" indent="-228600" algn="ctr" rtl="0">
              <a:lnSpc>
                <a:spcPct val="90000"/>
              </a:lnSpc>
              <a:spcBef>
                <a:spcPts val="800"/>
              </a:spcBef>
              <a:spcAft>
                <a:spcPts val="0"/>
              </a:spcAft>
              <a:buClr>
                <a:srgbClr val="333333"/>
              </a:buClr>
              <a:buSzPts val="800"/>
              <a:buNone/>
              <a:defRPr sz="800" i="0">
                <a:solidFill>
                  <a:srgbClr val="333333"/>
                </a:solidFill>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934" name="Google Shape;934;p83"/>
          <p:cNvSpPr>
            <a:spLocks noGrp="1"/>
          </p:cNvSpPr>
          <p:nvPr>
            <p:ph type="pic" idx="13"/>
          </p:nvPr>
        </p:nvSpPr>
        <p:spPr>
          <a:xfrm>
            <a:off x="6690967" y="1367832"/>
            <a:ext cx="862200" cy="862200"/>
          </a:xfrm>
          <a:prstGeom prst="ellipse">
            <a:avLst/>
          </a:prstGeom>
          <a:solidFill>
            <a:srgbClr val="D8D8D8"/>
          </a:solid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9pPr>
          </a:lstStyle>
          <a:p>
            <a:endParaRPr/>
          </a:p>
        </p:txBody>
      </p:sp>
      <p:sp>
        <p:nvSpPr>
          <p:cNvPr id="935" name="Google Shape;935;p83"/>
          <p:cNvSpPr txBox="1">
            <a:spLocks noGrp="1"/>
          </p:cNvSpPr>
          <p:nvPr>
            <p:ph type="body" idx="14"/>
          </p:nvPr>
        </p:nvSpPr>
        <p:spPr>
          <a:xfrm>
            <a:off x="6531209" y="2319534"/>
            <a:ext cx="1181700" cy="300000"/>
          </a:xfrm>
          <a:prstGeom prst="rect">
            <a:avLst/>
          </a:prstGeom>
          <a:noFill/>
          <a:ln>
            <a:noFill/>
          </a:ln>
        </p:spPr>
        <p:txBody>
          <a:bodyPr spcFirstLastPara="1" wrap="square" lIns="0" tIns="0" rIns="0" bIns="0" anchor="t" anchorCtr="0">
            <a:noAutofit/>
          </a:bodyPr>
          <a:lstStyle>
            <a:lvl1pPr marL="457200" lvl="0" indent="-228600" algn="ctr" rtl="0">
              <a:lnSpc>
                <a:spcPct val="90000"/>
              </a:lnSpc>
              <a:spcBef>
                <a:spcPts val="80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936" name="Google Shape;936;p83"/>
          <p:cNvSpPr txBox="1">
            <a:spLocks noGrp="1"/>
          </p:cNvSpPr>
          <p:nvPr>
            <p:ph type="body" idx="15"/>
          </p:nvPr>
        </p:nvSpPr>
        <p:spPr>
          <a:xfrm>
            <a:off x="6531209" y="2619375"/>
            <a:ext cx="1181700" cy="295200"/>
          </a:xfrm>
          <a:prstGeom prst="rect">
            <a:avLst/>
          </a:prstGeom>
          <a:noFill/>
          <a:ln>
            <a:noFill/>
          </a:ln>
        </p:spPr>
        <p:txBody>
          <a:bodyPr spcFirstLastPara="1" wrap="square" lIns="0" tIns="0" rIns="0" bIns="0" anchor="t" anchorCtr="0">
            <a:noAutofit/>
          </a:bodyPr>
          <a:lstStyle>
            <a:lvl1pPr marL="457200" lvl="0" indent="-228600" algn="ctr" rtl="0">
              <a:lnSpc>
                <a:spcPct val="90000"/>
              </a:lnSpc>
              <a:spcBef>
                <a:spcPts val="800"/>
              </a:spcBef>
              <a:spcAft>
                <a:spcPts val="0"/>
              </a:spcAft>
              <a:buClr>
                <a:srgbClr val="333333"/>
              </a:buClr>
              <a:buSzPts val="800"/>
              <a:buNone/>
              <a:defRPr sz="800" i="0">
                <a:solidFill>
                  <a:srgbClr val="333333"/>
                </a:solidFill>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937" name="Google Shape;937;p83"/>
          <p:cNvSpPr>
            <a:spLocks noGrp="1"/>
          </p:cNvSpPr>
          <p:nvPr>
            <p:ph type="pic" idx="16"/>
          </p:nvPr>
        </p:nvSpPr>
        <p:spPr>
          <a:xfrm>
            <a:off x="1454701" y="3168057"/>
            <a:ext cx="862200" cy="862200"/>
          </a:xfrm>
          <a:prstGeom prst="ellipse">
            <a:avLst/>
          </a:prstGeom>
          <a:solidFill>
            <a:srgbClr val="D8D8D8"/>
          </a:solid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9pPr>
          </a:lstStyle>
          <a:p>
            <a:endParaRPr/>
          </a:p>
        </p:txBody>
      </p:sp>
      <p:sp>
        <p:nvSpPr>
          <p:cNvPr id="938" name="Google Shape;938;p83"/>
          <p:cNvSpPr txBox="1">
            <a:spLocks noGrp="1"/>
          </p:cNvSpPr>
          <p:nvPr>
            <p:ph type="body" idx="17"/>
          </p:nvPr>
        </p:nvSpPr>
        <p:spPr>
          <a:xfrm>
            <a:off x="1293400" y="4119759"/>
            <a:ext cx="1181700" cy="300000"/>
          </a:xfrm>
          <a:prstGeom prst="rect">
            <a:avLst/>
          </a:prstGeom>
          <a:noFill/>
          <a:ln>
            <a:noFill/>
          </a:ln>
        </p:spPr>
        <p:txBody>
          <a:bodyPr spcFirstLastPara="1" wrap="square" lIns="0" tIns="0" rIns="0" bIns="0" anchor="t" anchorCtr="0">
            <a:noAutofit/>
          </a:bodyPr>
          <a:lstStyle>
            <a:lvl1pPr marL="457200" lvl="0" indent="-228600" algn="ctr" rtl="0">
              <a:lnSpc>
                <a:spcPct val="90000"/>
              </a:lnSpc>
              <a:spcBef>
                <a:spcPts val="80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939" name="Google Shape;939;p83"/>
          <p:cNvSpPr txBox="1">
            <a:spLocks noGrp="1"/>
          </p:cNvSpPr>
          <p:nvPr>
            <p:ph type="body" idx="18"/>
          </p:nvPr>
        </p:nvSpPr>
        <p:spPr>
          <a:xfrm>
            <a:off x="1293400" y="4419600"/>
            <a:ext cx="1181700" cy="295200"/>
          </a:xfrm>
          <a:prstGeom prst="rect">
            <a:avLst/>
          </a:prstGeom>
          <a:noFill/>
          <a:ln>
            <a:noFill/>
          </a:ln>
        </p:spPr>
        <p:txBody>
          <a:bodyPr spcFirstLastPara="1" wrap="square" lIns="0" tIns="0" rIns="0" bIns="0" anchor="t" anchorCtr="0">
            <a:noAutofit/>
          </a:bodyPr>
          <a:lstStyle>
            <a:lvl1pPr marL="457200" lvl="0" indent="-228600" algn="ctr" rtl="0">
              <a:lnSpc>
                <a:spcPct val="90000"/>
              </a:lnSpc>
              <a:spcBef>
                <a:spcPts val="800"/>
              </a:spcBef>
              <a:spcAft>
                <a:spcPts val="0"/>
              </a:spcAft>
              <a:buClr>
                <a:srgbClr val="333333"/>
              </a:buClr>
              <a:buSzPts val="800"/>
              <a:buNone/>
              <a:defRPr sz="800" i="0">
                <a:solidFill>
                  <a:srgbClr val="333333"/>
                </a:solidFill>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940" name="Google Shape;940;p83"/>
          <p:cNvSpPr>
            <a:spLocks noGrp="1"/>
          </p:cNvSpPr>
          <p:nvPr>
            <p:ph type="pic" idx="19"/>
          </p:nvPr>
        </p:nvSpPr>
        <p:spPr>
          <a:xfrm>
            <a:off x="3179640" y="3168057"/>
            <a:ext cx="862200" cy="862200"/>
          </a:xfrm>
          <a:prstGeom prst="ellipse">
            <a:avLst/>
          </a:prstGeom>
          <a:solidFill>
            <a:srgbClr val="D8D8D8"/>
          </a:solid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9pPr>
          </a:lstStyle>
          <a:p>
            <a:endParaRPr/>
          </a:p>
        </p:txBody>
      </p:sp>
      <p:sp>
        <p:nvSpPr>
          <p:cNvPr id="941" name="Google Shape;941;p83"/>
          <p:cNvSpPr txBox="1">
            <a:spLocks noGrp="1"/>
          </p:cNvSpPr>
          <p:nvPr>
            <p:ph type="body" idx="20"/>
          </p:nvPr>
        </p:nvSpPr>
        <p:spPr>
          <a:xfrm>
            <a:off x="3039337" y="4119759"/>
            <a:ext cx="1181700" cy="300000"/>
          </a:xfrm>
          <a:prstGeom prst="rect">
            <a:avLst/>
          </a:prstGeom>
          <a:noFill/>
          <a:ln>
            <a:noFill/>
          </a:ln>
        </p:spPr>
        <p:txBody>
          <a:bodyPr spcFirstLastPara="1" wrap="square" lIns="0" tIns="0" rIns="0" bIns="0" anchor="t" anchorCtr="0">
            <a:noAutofit/>
          </a:bodyPr>
          <a:lstStyle>
            <a:lvl1pPr marL="457200" lvl="0" indent="-228600" algn="ctr" rtl="0">
              <a:lnSpc>
                <a:spcPct val="90000"/>
              </a:lnSpc>
              <a:spcBef>
                <a:spcPts val="80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942" name="Google Shape;942;p83"/>
          <p:cNvSpPr txBox="1">
            <a:spLocks noGrp="1"/>
          </p:cNvSpPr>
          <p:nvPr>
            <p:ph type="body" idx="21"/>
          </p:nvPr>
        </p:nvSpPr>
        <p:spPr>
          <a:xfrm>
            <a:off x="3039337" y="4419600"/>
            <a:ext cx="1181700" cy="295200"/>
          </a:xfrm>
          <a:prstGeom prst="rect">
            <a:avLst/>
          </a:prstGeom>
          <a:noFill/>
          <a:ln>
            <a:noFill/>
          </a:ln>
        </p:spPr>
        <p:txBody>
          <a:bodyPr spcFirstLastPara="1" wrap="square" lIns="0" tIns="0" rIns="0" bIns="0" anchor="t" anchorCtr="0">
            <a:noAutofit/>
          </a:bodyPr>
          <a:lstStyle>
            <a:lvl1pPr marL="457200" lvl="0" indent="-228600" algn="ctr" rtl="0">
              <a:lnSpc>
                <a:spcPct val="90000"/>
              </a:lnSpc>
              <a:spcBef>
                <a:spcPts val="800"/>
              </a:spcBef>
              <a:spcAft>
                <a:spcPts val="0"/>
              </a:spcAft>
              <a:buClr>
                <a:srgbClr val="333333"/>
              </a:buClr>
              <a:buSzPts val="800"/>
              <a:buNone/>
              <a:defRPr sz="800" i="0">
                <a:solidFill>
                  <a:srgbClr val="333333"/>
                </a:solidFill>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943" name="Google Shape;943;p83"/>
          <p:cNvSpPr>
            <a:spLocks noGrp="1"/>
          </p:cNvSpPr>
          <p:nvPr>
            <p:ph type="pic" idx="22"/>
          </p:nvPr>
        </p:nvSpPr>
        <p:spPr>
          <a:xfrm>
            <a:off x="4904579" y="3168057"/>
            <a:ext cx="862200" cy="862200"/>
          </a:xfrm>
          <a:prstGeom prst="ellipse">
            <a:avLst/>
          </a:prstGeom>
          <a:solidFill>
            <a:srgbClr val="D8D8D8"/>
          </a:solid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9pPr>
          </a:lstStyle>
          <a:p>
            <a:endParaRPr/>
          </a:p>
        </p:txBody>
      </p:sp>
      <p:sp>
        <p:nvSpPr>
          <p:cNvPr id="944" name="Google Shape;944;p83"/>
          <p:cNvSpPr txBox="1">
            <a:spLocks noGrp="1"/>
          </p:cNvSpPr>
          <p:nvPr>
            <p:ph type="body" idx="23"/>
          </p:nvPr>
        </p:nvSpPr>
        <p:spPr>
          <a:xfrm>
            <a:off x="4785273" y="4119759"/>
            <a:ext cx="1181700" cy="300000"/>
          </a:xfrm>
          <a:prstGeom prst="rect">
            <a:avLst/>
          </a:prstGeom>
          <a:noFill/>
          <a:ln>
            <a:noFill/>
          </a:ln>
        </p:spPr>
        <p:txBody>
          <a:bodyPr spcFirstLastPara="1" wrap="square" lIns="0" tIns="0" rIns="0" bIns="0" anchor="t" anchorCtr="0">
            <a:noAutofit/>
          </a:bodyPr>
          <a:lstStyle>
            <a:lvl1pPr marL="457200" lvl="0" indent="-228600" algn="ctr" rtl="0">
              <a:lnSpc>
                <a:spcPct val="90000"/>
              </a:lnSpc>
              <a:spcBef>
                <a:spcPts val="80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945" name="Google Shape;945;p83"/>
          <p:cNvSpPr txBox="1">
            <a:spLocks noGrp="1"/>
          </p:cNvSpPr>
          <p:nvPr>
            <p:ph type="body" idx="24"/>
          </p:nvPr>
        </p:nvSpPr>
        <p:spPr>
          <a:xfrm>
            <a:off x="4785273" y="4419600"/>
            <a:ext cx="1181700" cy="295200"/>
          </a:xfrm>
          <a:prstGeom prst="rect">
            <a:avLst/>
          </a:prstGeom>
          <a:noFill/>
          <a:ln>
            <a:noFill/>
          </a:ln>
        </p:spPr>
        <p:txBody>
          <a:bodyPr spcFirstLastPara="1" wrap="square" lIns="0" tIns="0" rIns="0" bIns="0" anchor="t" anchorCtr="0">
            <a:noAutofit/>
          </a:bodyPr>
          <a:lstStyle>
            <a:lvl1pPr marL="457200" lvl="0" indent="-228600" algn="ctr" rtl="0">
              <a:lnSpc>
                <a:spcPct val="90000"/>
              </a:lnSpc>
              <a:spcBef>
                <a:spcPts val="800"/>
              </a:spcBef>
              <a:spcAft>
                <a:spcPts val="0"/>
              </a:spcAft>
              <a:buClr>
                <a:srgbClr val="333333"/>
              </a:buClr>
              <a:buSzPts val="800"/>
              <a:buNone/>
              <a:defRPr sz="800" i="0">
                <a:solidFill>
                  <a:srgbClr val="333333"/>
                </a:solidFill>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946" name="Google Shape;946;p83"/>
          <p:cNvSpPr>
            <a:spLocks noGrp="1"/>
          </p:cNvSpPr>
          <p:nvPr>
            <p:ph type="pic" idx="25"/>
          </p:nvPr>
        </p:nvSpPr>
        <p:spPr>
          <a:xfrm>
            <a:off x="6690967" y="3168057"/>
            <a:ext cx="862200" cy="862200"/>
          </a:xfrm>
          <a:prstGeom prst="ellipse">
            <a:avLst/>
          </a:prstGeom>
          <a:solidFill>
            <a:srgbClr val="D8D8D8"/>
          </a:solid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9pPr>
          </a:lstStyle>
          <a:p>
            <a:endParaRPr/>
          </a:p>
        </p:txBody>
      </p:sp>
      <p:sp>
        <p:nvSpPr>
          <p:cNvPr id="947" name="Google Shape;947;p83"/>
          <p:cNvSpPr txBox="1">
            <a:spLocks noGrp="1"/>
          </p:cNvSpPr>
          <p:nvPr>
            <p:ph type="body" idx="26"/>
          </p:nvPr>
        </p:nvSpPr>
        <p:spPr>
          <a:xfrm>
            <a:off x="6531209" y="4119759"/>
            <a:ext cx="1181700" cy="300000"/>
          </a:xfrm>
          <a:prstGeom prst="rect">
            <a:avLst/>
          </a:prstGeom>
          <a:noFill/>
          <a:ln>
            <a:noFill/>
          </a:ln>
        </p:spPr>
        <p:txBody>
          <a:bodyPr spcFirstLastPara="1" wrap="square" lIns="0" tIns="0" rIns="0" bIns="0" anchor="t" anchorCtr="0">
            <a:noAutofit/>
          </a:bodyPr>
          <a:lstStyle>
            <a:lvl1pPr marL="457200" lvl="0" indent="-228600" algn="ctr" rtl="0">
              <a:lnSpc>
                <a:spcPct val="90000"/>
              </a:lnSpc>
              <a:spcBef>
                <a:spcPts val="80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948" name="Google Shape;948;p83"/>
          <p:cNvSpPr txBox="1">
            <a:spLocks noGrp="1"/>
          </p:cNvSpPr>
          <p:nvPr>
            <p:ph type="body" idx="27"/>
          </p:nvPr>
        </p:nvSpPr>
        <p:spPr>
          <a:xfrm>
            <a:off x="6531209" y="4419600"/>
            <a:ext cx="1181700" cy="295200"/>
          </a:xfrm>
          <a:prstGeom prst="rect">
            <a:avLst/>
          </a:prstGeom>
          <a:noFill/>
          <a:ln>
            <a:noFill/>
          </a:ln>
        </p:spPr>
        <p:txBody>
          <a:bodyPr spcFirstLastPara="1" wrap="square" lIns="0" tIns="0" rIns="0" bIns="0" anchor="t" anchorCtr="0">
            <a:noAutofit/>
          </a:bodyPr>
          <a:lstStyle>
            <a:lvl1pPr marL="457200" lvl="0" indent="-228600" algn="ctr" rtl="0">
              <a:lnSpc>
                <a:spcPct val="90000"/>
              </a:lnSpc>
              <a:spcBef>
                <a:spcPts val="800"/>
              </a:spcBef>
              <a:spcAft>
                <a:spcPts val="0"/>
              </a:spcAft>
              <a:buClr>
                <a:srgbClr val="333333"/>
              </a:buClr>
              <a:buSzPts val="800"/>
              <a:buNone/>
              <a:defRPr sz="800" i="0">
                <a:solidFill>
                  <a:srgbClr val="333333"/>
                </a:solidFill>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949" name="Google Shape;949;p83"/>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None/>
            </a:pPr>
            <a:fld id="{00000000-1234-1234-1234-123412341234}" type="slidenum">
              <a:rPr lang="en"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950" name="Google Shape;950;p83"/>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sz="500">
                <a:solidFill>
                  <a:srgbClr val="8D8D8D"/>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951" name="Google Shape;951;p83"/>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noAutofit/>
          </a:bodyPr>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952" name="Google Shape;952;p83"/>
          <p:cNvGrpSpPr/>
          <p:nvPr/>
        </p:nvGrpSpPr>
        <p:grpSpPr>
          <a:xfrm>
            <a:off x="-1" y="901"/>
            <a:ext cx="9144002" cy="5142599"/>
            <a:chOff x="-1" y="1201"/>
            <a:chExt cx="12192002" cy="6856799"/>
          </a:xfrm>
        </p:grpSpPr>
        <p:pic>
          <p:nvPicPr>
            <p:cNvPr id="953" name="Google Shape;953;p83"/>
            <p:cNvPicPr preferRelativeResize="0"/>
            <p:nvPr/>
          </p:nvPicPr>
          <p:blipFill rotWithShape="1">
            <a:blip r:embed="rId3">
              <a:alphaModFix/>
            </a:blip>
            <a:srcRect r="27641"/>
            <a:stretch/>
          </p:blipFill>
          <p:spPr>
            <a:xfrm>
              <a:off x="9104241" y="6339632"/>
              <a:ext cx="3087761" cy="518368"/>
            </a:xfrm>
            <a:prstGeom prst="rect">
              <a:avLst/>
            </a:prstGeom>
            <a:noFill/>
            <a:ln>
              <a:noFill/>
            </a:ln>
          </p:spPr>
        </p:pic>
        <p:pic>
          <p:nvPicPr>
            <p:cNvPr id="954" name="Google Shape;954;p83"/>
            <p:cNvPicPr preferRelativeResize="0"/>
            <p:nvPr/>
          </p:nvPicPr>
          <p:blipFill rotWithShape="1">
            <a:blip r:embed="rId2">
              <a:alphaModFix/>
            </a:blip>
            <a:srcRect/>
            <a:stretch/>
          </p:blipFill>
          <p:spPr>
            <a:xfrm>
              <a:off x="11021261" y="6467757"/>
              <a:ext cx="901799" cy="235697"/>
            </a:xfrm>
            <a:prstGeom prst="rect">
              <a:avLst/>
            </a:prstGeom>
            <a:noFill/>
            <a:ln>
              <a:noFill/>
            </a:ln>
          </p:spPr>
        </p:pic>
        <p:pic>
          <p:nvPicPr>
            <p:cNvPr id="955" name="Google Shape;955;p83"/>
            <p:cNvPicPr preferRelativeResize="0"/>
            <p:nvPr/>
          </p:nvPicPr>
          <p:blipFill rotWithShape="1">
            <a:blip r:embed="rId4">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Image Collage 1">
  <p:cSld name="Image Collage 1">
    <p:spTree>
      <p:nvGrpSpPr>
        <p:cNvPr id="1" name="Shape 956"/>
        <p:cNvGrpSpPr/>
        <p:nvPr/>
      </p:nvGrpSpPr>
      <p:grpSpPr>
        <a:xfrm>
          <a:off x="0" y="0"/>
          <a:ext cx="0" cy="0"/>
          <a:chOff x="0" y="0"/>
          <a:chExt cx="0" cy="0"/>
        </a:xfrm>
      </p:grpSpPr>
      <p:sp>
        <p:nvSpPr>
          <p:cNvPr id="957" name="Google Shape;957;p84"/>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pic>
        <p:nvPicPr>
          <p:cNvPr id="958" name="Google Shape;958;p84"/>
          <p:cNvPicPr preferRelativeResize="0"/>
          <p:nvPr/>
        </p:nvPicPr>
        <p:blipFill rotWithShape="1">
          <a:blip r:embed="rId2">
            <a:alphaModFix/>
          </a:blip>
          <a:srcRect/>
          <a:stretch/>
        </p:blipFill>
        <p:spPr>
          <a:xfrm>
            <a:off x="8265946" y="4850818"/>
            <a:ext cx="676351" cy="176773"/>
          </a:xfrm>
          <a:prstGeom prst="rect">
            <a:avLst/>
          </a:prstGeom>
          <a:noFill/>
          <a:ln>
            <a:noFill/>
          </a:ln>
        </p:spPr>
      </p:pic>
      <p:sp>
        <p:nvSpPr>
          <p:cNvPr id="959" name="Google Shape;959;p84"/>
          <p:cNvSpPr>
            <a:spLocks noGrp="1"/>
          </p:cNvSpPr>
          <p:nvPr>
            <p:ph type="pic" idx="2"/>
          </p:nvPr>
        </p:nvSpPr>
        <p:spPr>
          <a:xfrm>
            <a:off x="93518" y="1360828"/>
            <a:ext cx="2101200" cy="214590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960" name="Google Shape;960;p84"/>
          <p:cNvSpPr txBox="1">
            <a:spLocks noGrp="1"/>
          </p:cNvSpPr>
          <p:nvPr>
            <p:ph type="body" idx="1"/>
          </p:nvPr>
        </p:nvSpPr>
        <p:spPr>
          <a:xfrm>
            <a:off x="589684" y="3615928"/>
            <a:ext cx="7886700" cy="1016700"/>
          </a:xfrm>
          <a:prstGeom prst="rect">
            <a:avLst/>
          </a:prstGeom>
          <a:noFill/>
          <a:ln>
            <a:noFill/>
          </a:ln>
        </p:spPr>
        <p:txBody>
          <a:bodyPr spcFirstLastPara="1" wrap="square" lIns="68575" tIns="34275" rIns="68575" bIns="34275" anchor="t" anchorCtr="0">
            <a:noAutofit/>
          </a:bodyPr>
          <a:lstStyle>
            <a:lvl1pPr marL="457200" lvl="0" indent="-336550" algn="l" rtl="0">
              <a:lnSpc>
                <a:spcPct val="90000"/>
              </a:lnSpc>
              <a:spcBef>
                <a:spcPts val="800"/>
              </a:spcBef>
              <a:spcAft>
                <a:spcPts val="0"/>
              </a:spcAft>
              <a:buClr>
                <a:srgbClr val="333333"/>
              </a:buClr>
              <a:buSzPts val="1700"/>
              <a:buChar char="•"/>
              <a:defRPr sz="1700"/>
            </a:lvl1pPr>
            <a:lvl2pPr marL="914400" lvl="1" indent="-317500" algn="l" rtl="0">
              <a:lnSpc>
                <a:spcPct val="90000"/>
              </a:lnSpc>
              <a:spcBef>
                <a:spcPts val="400"/>
              </a:spcBef>
              <a:spcAft>
                <a:spcPts val="0"/>
              </a:spcAft>
              <a:buClr>
                <a:srgbClr val="333333"/>
              </a:buClr>
              <a:buSzPts val="1400"/>
              <a:buChar char="•"/>
              <a:defRPr sz="1400"/>
            </a:lvl2pPr>
            <a:lvl3pPr marL="1371600" lvl="2" indent="-298450" algn="l" rtl="0">
              <a:lnSpc>
                <a:spcPct val="90000"/>
              </a:lnSpc>
              <a:spcBef>
                <a:spcPts val="400"/>
              </a:spcBef>
              <a:spcAft>
                <a:spcPts val="0"/>
              </a:spcAft>
              <a:buClr>
                <a:srgbClr val="333333"/>
              </a:buClr>
              <a:buSzPts val="1100"/>
              <a:buChar char="•"/>
              <a:defRPr sz="1100"/>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961" name="Google Shape;961;p84"/>
          <p:cNvSpPr>
            <a:spLocks noGrp="1"/>
          </p:cNvSpPr>
          <p:nvPr>
            <p:ph type="pic" idx="3"/>
          </p:nvPr>
        </p:nvSpPr>
        <p:spPr>
          <a:xfrm>
            <a:off x="2294069" y="2487677"/>
            <a:ext cx="1147200" cy="101910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962" name="Google Shape;962;p84"/>
          <p:cNvSpPr>
            <a:spLocks noGrp="1"/>
          </p:cNvSpPr>
          <p:nvPr>
            <p:ph type="pic" idx="4"/>
          </p:nvPr>
        </p:nvSpPr>
        <p:spPr>
          <a:xfrm>
            <a:off x="2294069" y="1360828"/>
            <a:ext cx="1147200" cy="101910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963" name="Google Shape;963;p84"/>
          <p:cNvSpPr>
            <a:spLocks noGrp="1"/>
          </p:cNvSpPr>
          <p:nvPr>
            <p:ph type="pic" idx="5"/>
          </p:nvPr>
        </p:nvSpPr>
        <p:spPr>
          <a:xfrm>
            <a:off x="5702738" y="1360828"/>
            <a:ext cx="1566000" cy="214590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964" name="Google Shape;964;p84"/>
          <p:cNvSpPr>
            <a:spLocks noGrp="1"/>
          </p:cNvSpPr>
          <p:nvPr>
            <p:ph type="pic" idx="6"/>
          </p:nvPr>
        </p:nvSpPr>
        <p:spPr>
          <a:xfrm>
            <a:off x="7368155" y="2487677"/>
            <a:ext cx="1679700" cy="101910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965" name="Google Shape;965;p84"/>
          <p:cNvSpPr>
            <a:spLocks noGrp="1"/>
          </p:cNvSpPr>
          <p:nvPr>
            <p:ph type="pic" idx="7"/>
          </p:nvPr>
        </p:nvSpPr>
        <p:spPr>
          <a:xfrm>
            <a:off x="7368155" y="1360828"/>
            <a:ext cx="1679700" cy="101910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966" name="Google Shape;966;p84"/>
          <p:cNvSpPr>
            <a:spLocks noGrp="1"/>
          </p:cNvSpPr>
          <p:nvPr>
            <p:ph type="pic" idx="8"/>
          </p:nvPr>
        </p:nvSpPr>
        <p:spPr>
          <a:xfrm>
            <a:off x="3540771" y="2487677"/>
            <a:ext cx="2062500" cy="101910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967" name="Google Shape;967;p84"/>
          <p:cNvSpPr>
            <a:spLocks noGrp="1"/>
          </p:cNvSpPr>
          <p:nvPr>
            <p:ph type="pic" idx="9"/>
          </p:nvPr>
        </p:nvSpPr>
        <p:spPr>
          <a:xfrm>
            <a:off x="3540771" y="1360828"/>
            <a:ext cx="2062500" cy="101910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968" name="Google Shape;968;p84"/>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None/>
            </a:pPr>
            <a:fld id="{00000000-1234-1234-1234-123412341234}" type="slidenum">
              <a:rPr lang="en"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969" name="Google Shape;969;p84"/>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sz="500">
                <a:solidFill>
                  <a:srgbClr val="8D8D8D"/>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970" name="Google Shape;970;p84"/>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noAutofit/>
          </a:bodyPr>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971" name="Google Shape;971;p84"/>
          <p:cNvGrpSpPr/>
          <p:nvPr/>
        </p:nvGrpSpPr>
        <p:grpSpPr>
          <a:xfrm>
            <a:off x="-1" y="901"/>
            <a:ext cx="9144002" cy="5142599"/>
            <a:chOff x="-1" y="1201"/>
            <a:chExt cx="12192002" cy="6856799"/>
          </a:xfrm>
        </p:grpSpPr>
        <p:pic>
          <p:nvPicPr>
            <p:cNvPr id="972" name="Google Shape;972;p84"/>
            <p:cNvPicPr preferRelativeResize="0"/>
            <p:nvPr/>
          </p:nvPicPr>
          <p:blipFill rotWithShape="1">
            <a:blip r:embed="rId3">
              <a:alphaModFix/>
            </a:blip>
            <a:srcRect r="27641"/>
            <a:stretch/>
          </p:blipFill>
          <p:spPr>
            <a:xfrm>
              <a:off x="9104241" y="6339632"/>
              <a:ext cx="3087761" cy="518368"/>
            </a:xfrm>
            <a:prstGeom prst="rect">
              <a:avLst/>
            </a:prstGeom>
            <a:noFill/>
            <a:ln>
              <a:noFill/>
            </a:ln>
          </p:spPr>
        </p:pic>
        <p:pic>
          <p:nvPicPr>
            <p:cNvPr id="973" name="Google Shape;973;p84"/>
            <p:cNvPicPr preferRelativeResize="0"/>
            <p:nvPr/>
          </p:nvPicPr>
          <p:blipFill rotWithShape="1">
            <a:blip r:embed="rId2">
              <a:alphaModFix/>
            </a:blip>
            <a:srcRect/>
            <a:stretch/>
          </p:blipFill>
          <p:spPr>
            <a:xfrm>
              <a:off x="11021261" y="6467757"/>
              <a:ext cx="901799" cy="235697"/>
            </a:xfrm>
            <a:prstGeom prst="rect">
              <a:avLst/>
            </a:prstGeom>
            <a:noFill/>
            <a:ln>
              <a:noFill/>
            </a:ln>
          </p:spPr>
        </p:pic>
        <p:pic>
          <p:nvPicPr>
            <p:cNvPr id="974" name="Google Shape;974;p84"/>
            <p:cNvPicPr preferRelativeResize="0"/>
            <p:nvPr/>
          </p:nvPicPr>
          <p:blipFill rotWithShape="1">
            <a:blip r:embed="rId4">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Image Collage 2">
  <p:cSld name="Image Collage 2">
    <p:spTree>
      <p:nvGrpSpPr>
        <p:cNvPr id="1" name="Shape 975"/>
        <p:cNvGrpSpPr/>
        <p:nvPr/>
      </p:nvGrpSpPr>
      <p:grpSpPr>
        <a:xfrm>
          <a:off x="0" y="0"/>
          <a:ext cx="0" cy="0"/>
          <a:chOff x="0" y="0"/>
          <a:chExt cx="0" cy="0"/>
        </a:xfrm>
      </p:grpSpPr>
      <p:sp>
        <p:nvSpPr>
          <p:cNvPr id="976" name="Google Shape;976;p85"/>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pic>
        <p:nvPicPr>
          <p:cNvPr id="977" name="Google Shape;977;p85"/>
          <p:cNvPicPr preferRelativeResize="0"/>
          <p:nvPr/>
        </p:nvPicPr>
        <p:blipFill rotWithShape="1">
          <a:blip r:embed="rId2">
            <a:alphaModFix/>
          </a:blip>
          <a:srcRect/>
          <a:stretch/>
        </p:blipFill>
        <p:spPr>
          <a:xfrm>
            <a:off x="8265946" y="4850818"/>
            <a:ext cx="676351" cy="176773"/>
          </a:xfrm>
          <a:prstGeom prst="rect">
            <a:avLst/>
          </a:prstGeom>
          <a:noFill/>
          <a:ln>
            <a:noFill/>
          </a:ln>
        </p:spPr>
      </p:pic>
      <p:sp>
        <p:nvSpPr>
          <p:cNvPr id="978" name="Google Shape;978;p85"/>
          <p:cNvSpPr>
            <a:spLocks noGrp="1"/>
          </p:cNvSpPr>
          <p:nvPr>
            <p:ph type="pic" idx="2"/>
          </p:nvPr>
        </p:nvSpPr>
        <p:spPr>
          <a:xfrm>
            <a:off x="77932" y="1360827"/>
            <a:ext cx="2116500" cy="334290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979" name="Google Shape;979;p85"/>
          <p:cNvSpPr>
            <a:spLocks noGrp="1"/>
          </p:cNvSpPr>
          <p:nvPr>
            <p:ph type="pic" idx="3"/>
          </p:nvPr>
        </p:nvSpPr>
        <p:spPr>
          <a:xfrm>
            <a:off x="2294069" y="2487677"/>
            <a:ext cx="3309000" cy="221610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980" name="Google Shape;980;p85"/>
          <p:cNvSpPr>
            <a:spLocks noGrp="1"/>
          </p:cNvSpPr>
          <p:nvPr>
            <p:ph type="pic" idx="4"/>
          </p:nvPr>
        </p:nvSpPr>
        <p:spPr>
          <a:xfrm>
            <a:off x="2294069" y="1360828"/>
            <a:ext cx="1147200" cy="101910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981" name="Google Shape;981;p85"/>
          <p:cNvSpPr>
            <a:spLocks noGrp="1"/>
          </p:cNvSpPr>
          <p:nvPr>
            <p:ph type="pic" idx="5"/>
          </p:nvPr>
        </p:nvSpPr>
        <p:spPr>
          <a:xfrm>
            <a:off x="5702738" y="1360828"/>
            <a:ext cx="1566000" cy="214590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982" name="Google Shape;982;p85"/>
          <p:cNvSpPr>
            <a:spLocks noGrp="1"/>
          </p:cNvSpPr>
          <p:nvPr>
            <p:ph type="pic" idx="6"/>
          </p:nvPr>
        </p:nvSpPr>
        <p:spPr>
          <a:xfrm>
            <a:off x="7368156" y="2487677"/>
            <a:ext cx="1687500" cy="101910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983" name="Google Shape;983;p85"/>
          <p:cNvSpPr>
            <a:spLocks noGrp="1"/>
          </p:cNvSpPr>
          <p:nvPr>
            <p:ph type="pic" idx="7"/>
          </p:nvPr>
        </p:nvSpPr>
        <p:spPr>
          <a:xfrm>
            <a:off x="7368156" y="1360828"/>
            <a:ext cx="1687500" cy="101910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984" name="Google Shape;984;p85"/>
          <p:cNvSpPr>
            <a:spLocks noGrp="1"/>
          </p:cNvSpPr>
          <p:nvPr>
            <p:ph type="pic" idx="8"/>
          </p:nvPr>
        </p:nvSpPr>
        <p:spPr>
          <a:xfrm>
            <a:off x="3540771" y="1360828"/>
            <a:ext cx="2062500" cy="101910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985" name="Google Shape;985;p85"/>
          <p:cNvSpPr>
            <a:spLocks noGrp="1"/>
          </p:cNvSpPr>
          <p:nvPr>
            <p:ph type="pic" idx="9"/>
          </p:nvPr>
        </p:nvSpPr>
        <p:spPr>
          <a:xfrm>
            <a:off x="5702738" y="3614527"/>
            <a:ext cx="3353100" cy="108930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986" name="Google Shape;986;p85"/>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None/>
            </a:pPr>
            <a:fld id="{00000000-1234-1234-1234-123412341234}" type="slidenum">
              <a:rPr lang="en"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987" name="Google Shape;987;p85"/>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sz="500">
                <a:solidFill>
                  <a:srgbClr val="8D8D8D"/>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988" name="Google Shape;988;p85"/>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noAutofit/>
          </a:bodyPr>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989" name="Google Shape;989;p85"/>
          <p:cNvGrpSpPr/>
          <p:nvPr/>
        </p:nvGrpSpPr>
        <p:grpSpPr>
          <a:xfrm>
            <a:off x="-1" y="901"/>
            <a:ext cx="9144002" cy="5142599"/>
            <a:chOff x="-1" y="1201"/>
            <a:chExt cx="12192002" cy="6856799"/>
          </a:xfrm>
        </p:grpSpPr>
        <p:pic>
          <p:nvPicPr>
            <p:cNvPr id="990" name="Google Shape;990;p85"/>
            <p:cNvPicPr preferRelativeResize="0"/>
            <p:nvPr/>
          </p:nvPicPr>
          <p:blipFill rotWithShape="1">
            <a:blip r:embed="rId3">
              <a:alphaModFix/>
            </a:blip>
            <a:srcRect r="27641"/>
            <a:stretch/>
          </p:blipFill>
          <p:spPr>
            <a:xfrm>
              <a:off x="9104241" y="6339632"/>
              <a:ext cx="3087761" cy="518368"/>
            </a:xfrm>
            <a:prstGeom prst="rect">
              <a:avLst/>
            </a:prstGeom>
            <a:noFill/>
            <a:ln>
              <a:noFill/>
            </a:ln>
          </p:spPr>
        </p:pic>
        <p:pic>
          <p:nvPicPr>
            <p:cNvPr id="991" name="Google Shape;991;p85"/>
            <p:cNvPicPr preferRelativeResize="0"/>
            <p:nvPr/>
          </p:nvPicPr>
          <p:blipFill rotWithShape="1">
            <a:blip r:embed="rId2">
              <a:alphaModFix/>
            </a:blip>
            <a:srcRect/>
            <a:stretch/>
          </p:blipFill>
          <p:spPr>
            <a:xfrm>
              <a:off x="11021261" y="6467757"/>
              <a:ext cx="901799" cy="235697"/>
            </a:xfrm>
            <a:prstGeom prst="rect">
              <a:avLst/>
            </a:prstGeom>
            <a:noFill/>
            <a:ln>
              <a:noFill/>
            </a:ln>
          </p:spPr>
        </p:pic>
        <p:pic>
          <p:nvPicPr>
            <p:cNvPr id="992" name="Google Shape;992;p85"/>
            <p:cNvPicPr preferRelativeResize="0"/>
            <p:nvPr/>
          </p:nvPicPr>
          <p:blipFill rotWithShape="1">
            <a:blip r:embed="rId4">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Image Collage 3">
  <p:cSld name="Image Collage 3">
    <p:spTree>
      <p:nvGrpSpPr>
        <p:cNvPr id="1" name="Shape 993"/>
        <p:cNvGrpSpPr/>
        <p:nvPr/>
      </p:nvGrpSpPr>
      <p:grpSpPr>
        <a:xfrm>
          <a:off x="0" y="0"/>
          <a:ext cx="0" cy="0"/>
          <a:chOff x="0" y="0"/>
          <a:chExt cx="0" cy="0"/>
        </a:xfrm>
      </p:grpSpPr>
      <p:sp>
        <p:nvSpPr>
          <p:cNvPr id="994" name="Google Shape;994;p86"/>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pic>
        <p:nvPicPr>
          <p:cNvPr id="995" name="Google Shape;995;p86"/>
          <p:cNvPicPr preferRelativeResize="0"/>
          <p:nvPr/>
        </p:nvPicPr>
        <p:blipFill rotWithShape="1">
          <a:blip r:embed="rId2">
            <a:alphaModFix/>
          </a:blip>
          <a:srcRect/>
          <a:stretch/>
        </p:blipFill>
        <p:spPr>
          <a:xfrm>
            <a:off x="8265946" y="4850818"/>
            <a:ext cx="676351" cy="176773"/>
          </a:xfrm>
          <a:prstGeom prst="rect">
            <a:avLst/>
          </a:prstGeom>
          <a:noFill/>
          <a:ln>
            <a:noFill/>
          </a:ln>
        </p:spPr>
      </p:pic>
      <p:sp>
        <p:nvSpPr>
          <p:cNvPr id="996" name="Google Shape;996;p86"/>
          <p:cNvSpPr>
            <a:spLocks noGrp="1"/>
          </p:cNvSpPr>
          <p:nvPr>
            <p:ph type="pic" idx="2"/>
          </p:nvPr>
        </p:nvSpPr>
        <p:spPr>
          <a:xfrm>
            <a:off x="93518" y="384569"/>
            <a:ext cx="2101200" cy="334290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997" name="Google Shape;997;p86"/>
          <p:cNvSpPr>
            <a:spLocks noGrp="1"/>
          </p:cNvSpPr>
          <p:nvPr>
            <p:ph type="pic" idx="3"/>
          </p:nvPr>
        </p:nvSpPr>
        <p:spPr>
          <a:xfrm>
            <a:off x="2294069" y="1511419"/>
            <a:ext cx="3309000" cy="221610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998" name="Google Shape;998;p86"/>
          <p:cNvSpPr>
            <a:spLocks noGrp="1"/>
          </p:cNvSpPr>
          <p:nvPr>
            <p:ph type="pic" idx="4"/>
          </p:nvPr>
        </p:nvSpPr>
        <p:spPr>
          <a:xfrm>
            <a:off x="2294069" y="384569"/>
            <a:ext cx="1147200" cy="101910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999" name="Google Shape;999;p86"/>
          <p:cNvSpPr>
            <a:spLocks noGrp="1"/>
          </p:cNvSpPr>
          <p:nvPr>
            <p:ph type="pic" idx="5"/>
          </p:nvPr>
        </p:nvSpPr>
        <p:spPr>
          <a:xfrm>
            <a:off x="5702738" y="384569"/>
            <a:ext cx="1566000" cy="214590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1000" name="Google Shape;1000;p86"/>
          <p:cNvSpPr>
            <a:spLocks noGrp="1"/>
          </p:cNvSpPr>
          <p:nvPr>
            <p:ph type="pic" idx="6"/>
          </p:nvPr>
        </p:nvSpPr>
        <p:spPr>
          <a:xfrm>
            <a:off x="7368155" y="1511419"/>
            <a:ext cx="1679700" cy="101910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1001" name="Google Shape;1001;p86"/>
          <p:cNvSpPr>
            <a:spLocks noGrp="1"/>
          </p:cNvSpPr>
          <p:nvPr>
            <p:ph type="pic" idx="7"/>
          </p:nvPr>
        </p:nvSpPr>
        <p:spPr>
          <a:xfrm>
            <a:off x="7368155" y="384569"/>
            <a:ext cx="1679700" cy="101910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1002" name="Google Shape;1002;p86"/>
          <p:cNvSpPr>
            <a:spLocks noGrp="1"/>
          </p:cNvSpPr>
          <p:nvPr>
            <p:ph type="pic" idx="8"/>
          </p:nvPr>
        </p:nvSpPr>
        <p:spPr>
          <a:xfrm>
            <a:off x="3540771" y="384569"/>
            <a:ext cx="2062500" cy="101910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1003" name="Google Shape;1003;p86"/>
          <p:cNvSpPr>
            <a:spLocks noGrp="1"/>
          </p:cNvSpPr>
          <p:nvPr>
            <p:ph type="pic" idx="9"/>
          </p:nvPr>
        </p:nvSpPr>
        <p:spPr>
          <a:xfrm>
            <a:off x="5702738" y="2638268"/>
            <a:ext cx="3345000" cy="108930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1004" name="Google Shape;1004;p86"/>
          <p:cNvSpPr txBox="1">
            <a:spLocks noGrp="1"/>
          </p:cNvSpPr>
          <p:nvPr>
            <p:ph type="body" idx="1"/>
          </p:nvPr>
        </p:nvSpPr>
        <p:spPr>
          <a:xfrm>
            <a:off x="628650" y="3809570"/>
            <a:ext cx="7886700" cy="1016700"/>
          </a:xfrm>
          <a:prstGeom prst="rect">
            <a:avLst/>
          </a:prstGeom>
          <a:noFill/>
          <a:ln>
            <a:noFill/>
          </a:ln>
        </p:spPr>
        <p:txBody>
          <a:bodyPr spcFirstLastPara="1" wrap="square" lIns="68575" tIns="34275" rIns="68575" bIns="34275" anchor="t" anchorCtr="0">
            <a:noAutofit/>
          </a:bodyPr>
          <a:lstStyle>
            <a:lvl1pPr marL="457200" lvl="0" indent="-336550" algn="l" rtl="0">
              <a:lnSpc>
                <a:spcPct val="90000"/>
              </a:lnSpc>
              <a:spcBef>
                <a:spcPts val="800"/>
              </a:spcBef>
              <a:spcAft>
                <a:spcPts val="0"/>
              </a:spcAft>
              <a:buClr>
                <a:srgbClr val="333333"/>
              </a:buClr>
              <a:buSzPts val="1700"/>
              <a:buChar char="•"/>
              <a:defRPr sz="1700"/>
            </a:lvl1pPr>
            <a:lvl2pPr marL="914400" lvl="1" indent="-317500" algn="l" rtl="0">
              <a:lnSpc>
                <a:spcPct val="90000"/>
              </a:lnSpc>
              <a:spcBef>
                <a:spcPts val="400"/>
              </a:spcBef>
              <a:spcAft>
                <a:spcPts val="0"/>
              </a:spcAft>
              <a:buClr>
                <a:srgbClr val="333333"/>
              </a:buClr>
              <a:buSzPts val="1400"/>
              <a:buChar char="•"/>
              <a:defRPr sz="1400"/>
            </a:lvl2pPr>
            <a:lvl3pPr marL="1371600" lvl="2" indent="-298450" algn="l" rtl="0">
              <a:lnSpc>
                <a:spcPct val="90000"/>
              </a:lnSpc>
              <a:spcBef>
                <a:spcPts val="400"/>
              </a:spcBef>
              <a:spcAft>
                <a:spcPts val="0"/>
              </a:spcAft>
              <a:buClr>
                <a:srgbClr val="333333"/>
              </a:buClr>
              <a:buSzPts val="1100"/>
              <a:buChar char="•"/>
              <a:defRPr sz="1100"/>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005" name="Google Shape;1005;p86"/>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None/>
            </a:pPr>
            <a:fld id="{00000000-1234-1234-1234-123412341234}" type="slidenum">
              <a:rPr lang="en"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1006" name="Google Shape;1006;p86"/>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sz="500">
                <a:solidFill>
                  <a:srgbClr val="8D8D8D"/>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grpSp>
        <p:nvGrpSpPr>
          <p:cNvPr id="1007" name="Google Shape;1007;p86"/>
          <p:cNvGrpSpPr/>
          <p:nvPr/>
        </p:nvGrpSpPr>
        <p:grpSpPr>
          <a:xfrm>
            <a:off x="-1" y="901"/>
            <a:ext cx="9144002" cy="5142599"/>
            <a:chOff x="-1" y="1201"/>
            <a:chExt cx="12192002" cy="6856799"/>
          </a:xfrm>
        </p:grpSpPr>
        <p:pic>
          <p:nvPicPr>
            <p:cNvPr id="1008" name="Google Shape;1008;p86"/>
            <p:cNvPicPr preferRelativeResize="0"/>
            <p:nvPr/>
          </p:nvPicPr>
          <p:blipFill rotWithShape="1">
            <a:blip r:embed="rId3">
              <a:alphaModFix/>
            </a:blip>
            <a:srcRect r="27641"/>
            <a:stretch/>
          </p:blipFill>
          <p:spPr>
            <a:xfrm>
              <a:off x="9104241" y="6339632"/>
              <a:ext cx="3087761" cy="518368"/>
            </a:xfrm>
            <a:prstGeom prst="rect">
              <a:avLst/>
            </a:prstGeom>
            <a:noFill/>
            <a:ln>
              <a:noFill/>
            </a:ln>
          </p:spPr>
        </p:pic>
        <p:pic>
          <p:nvPicPr>
            <p:cNvPr id="1009" name="Google Shape;1009;p86"/>
            <p:cNvPicPr preferRelativeResize="0"/>
            <p:nvPr/>
          </p:nvPicPr>
          <p:blipFill rotWithShape="1">
            <a:blip r:embed="rId2">
              <a:alphaModFix/>
            </a:blip>
            <a:srcRect/>
            <a:stretch/>
          </p:blipFill>
          <p:spPr>
            <a:xfrm>
              <a:off x="11021261" y="6467757"/>
              <a:ext cx="901799" cy="235697"/>
            </a:xfrm>
            <a:prstGeom prst="rect">
              <a:avLst/>
            </a:prstGeom>
            <a:noFill/>
            <a:ln>
              <a:noFill/>
            </a:ln>
          </p:spPr>
        </p:pic>
        <p:pic>
          <p:nvPicPr>
            <p:cNvPr id="1010" name="Google Shape;1010;p86"/>
            <p:cNvPicPr preferRelativeResize="0"/>
            <p:nvPr/>
          </p:nvPicPr>
          <p:blipFill rotWithShape="1">
            <a:blip r:embed="rId4">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Dark Bar">
  <p:cSld name="Title Dark Bar">
    <p:spTree>
      <p:nvGrpSpPr>
        <p:cNvPr id="1" name="Shape 1011"/>
        <p:cNvGrpSpPr/>
        <p:nvPr/>
      </p:nvGrpSpPr>
      <p:grpSpPr>
        <a:xfrm>
          <a:off x="0" y="0"/>
          <a:ext cx="0" cy="0"/>
          <a:chOff x="0" y="0"/>
          <a:chExt cx="0" cy="0"/>
        </a:xfrm>
      </p:grpSpPr>
      <p:sp>
        <p:nvSpPr>
          <p:cNvPr id="1012" name="Google Shape;1012;p87"/>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
        <p:nvSpPr>
          <p:cNvPr id="1013" name="Google Shape;1013;p87"/>
          <p:cNvSpPr/>
          <p:nvPr/>
        </p:nvSpPr>
        <p:spPr>
          <a:xfrm>
            <a:off x="0" y="1707204"/>
            <a:ext cx="9144000" cy="2319900"/>
          </a:xfrm>
          <a:prstGeom prst="rect">
            <a:avLst/>
          </a:prstGeom>
          <a:solidFill>
            <a:srgbClr val="13131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1014" name="Google Shape;1014;p87"/>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None/>
            </a:pPr>
            <a:fld id="{00000000-1234-1234-1234-123412341234}" type="slidenum">
              <a:rPr lang="en"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1015" name="Google Shape;1015;p87"/>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sz="500">
                <a:solidFill>
                  <a:srgbClr val="8D8D8D"/>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016" name="Google Shape;1016;p87"/>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noAutofit/>
          </a:bodyPr>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1017" name="Google Shape;1017;p87"/>
          <p:cNvGrpSpPr/>
          <p:nvPr/>
        </p:nvGrpSpPr>
        <p:grpSpPr>
          <a:xfrm>
            <a:off x="-1" y="901"/>
            <a:ext cx="9144002" cy="5142599"/>
            <a:chOff x="-1" y="1201"/>
            <a:chExt cx="12192002" cy="6856799"/>
          </a:xfrm>
        </p:grpSpPr>
        <p:pic>
          <p:nvPicPr>
            <p:cNvPr id="1018" name="Google Shape;1018;p87"/>
            <p:cNvPicPr preferRelativeResize="0"/>
            <p:nvPr/>
          </p:nvPicPr>
          <p:blipFill rotWithShape="1">
            <a:blip r:embed="rId2">
              <a:alphaModFix/>
            </a:blip>
            <a:srcRect r="27641"/>
            <a:stretch/>
          </p:blipFill>
          <p:spPr>
            <a:xfrm>
              <a:off x="9104241" y="6339632"/>
              <a:ext cx="3087761" cy="518368"/>
            </a:xfrm>
            <a:prstGeom prst="rect">
              <a:avLst/>
            </a:prstGeom>
            <a:noFill/>
            <a:ln>
              <a:noFill/>
            </a:ln>
          </p:spPr>
        </p:pic>
        <p:pic>
          <p:nvPicPr>
            <p:cNvPr id="1019" name="Google Shape;1019;p87"/>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1020" name="Google Shape;1020;p87"/>
            <p:cNvPicPr preferRelativeResize="0"/>
            <p:nvPr/>
          </p:nvPicPr>
          <p:blipFill rotWithShape="1">
            <a:blip r:embed="rId4">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Video Clip">
  <p:cSld name="Video Clip">
    <p:spTree>
      <p:nvGrpSpPr>
        <p:cNvPr id="1" name="Shape 1021"/>
        <p:cNvGrpSpPr/>
        <p:nvPr/>
      </p:nvGrpSpPr>
      <p:grpSpPr>
        <a:xfrm>
          <a:off x="0" y="0"/>
          <a:ext cx="0" cy="0"/>
          <a:chOff x="0" y="0"/>
          <a:chExt cx="0" cy="0"/>
        </a:xfrm>
      </p:grpSpPr>
      <p:sp>
        <p:nvSpPr>
          <p:cNvPr id="1022" name="Google Shape;1022;p88"/>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023" name="Google Shape;1023;p88"/>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
        <p:nvSpPr>
          <p:cNvPr id="1024" name="Google Shape;1024;p88"/>
          <p:cNvSpPr/>
          <p:nvPr/>
        </p:nvSpPr>
        <p:spPr>
          <a:xfrm>
            <a:off x="3269389" y="525518"/>
            <a:ext cx="5672100" cy="4062000"/>
          </a:xfrm>
          <a:prstGeom prst="rect">
            <a:avLst/>
          </a:prstGeom>
          <a:solidFill>
            <a:schemeClr val="lt1"/>
          </a:solidFill>
          <a:ln w="12700" cap="flat" cmpd="sng">
            <a:solidFill>
              <a:srgbClr val="007B9C"/>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1025" name="Google Shape;1025;p88"/>
          <p:cNvSpPr>
            <a:spLocks noGrp="1"/>
          </p:cNvSpPr>
          <p:nvPr>
            <p:ph type="media" idx="2"/>
          </p:nvPr>
        </p:nvSpPr>
        <p:spPr>
          <a:xfrm>
            <a:off x="3269595" y="524881"/>
            <a:ext cx="5671200" cy="4063200"/>
          </a:xfrm>
          <a:prstGeom prst="rect">
            <a:avLst/>
          </a:prstGeom>
          <a:noFill/>
          <a:ln>
            <a:noFill/>
          </a:ln>
        </p:spPr>
        <p:txBody>
          <a:bodyPr spcFirstLastPara="1" wrap="square" lIns="68575" tIns="34275" rIns="68575" bIns="34275" anchor="t" anchorCtr="0">
            <a:noAutofit/>
          </a:bodyPr>
          <a:lstStyle>
            <a:lvl1pPr marR="0" lvl="0" algn="ctr" rtl="0">
              <a:lnSpc>
                <a:spcPct val="90000"/>
              </a:lnSpc>
              <a:spcBef>
                <a:spcPts val="800"/>
              </a:spcBef>
              <a:spcAft>
                <a:spcPts val="0"/>
              </a:spcAft>
              <a:buClr>
                <a:srgbClr val="333333"/>
              </a:buClr>
              <a:buSzPts val="3000"/>
              <a:buFont typeface="Arial"/>
              <a:buNone/>
              <a:defRPr sz="30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1026" name="Google Shape;1026;p88"/>
          <p:cNvSpPr txBox="1">
            <a:spLocks noGrp="1"/>
          </p:cNvSpPr>
          <p:nvPr>
            <p:ph type="body" idx="1"/>
          </p:nvPr>
        </p:nvSpPr>
        <p:spPr>
          <a:xfrm>
            <a:off x="386182" y="1459039"/>
            <a:ext cx="2720100" cy="21111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800"/>
              </a:spcBef>
              <a:spcAft>
                <a:spcPts val="0"/>
              </a:spcAft>
              <a:buClr>
                <a:srgbClr val="333333"/>
              </a:buClr>
              <a:buSzPts val="1500"/>
              <a:buNone/>
              <a:defRPr sz="1500">
                <a:solidFill>
                  <a:srgbClr val="333333"/>
                </a:solidFill>
              </a:defRPr>
            </a:lvl1pPr>
            <a:lvl2pPr marL="914400" lvl="1" indent="-228600" algn="l" rtl="0">
              <a:lnSpc>
                <a:spcPct val="90000"/>
              </a:lnSpc>
              <a:spcBef>
                <a:spcPts val="400"/>
              </a:spcBef>
              <a:spcAft>
                <a:spcPts val="0"/>
              </a:spcAft>
              <a:buClr>
                <a:srgbClr val="333333"/>
              </a:buClr>
              <a:buSzPts val="1800"/>
              <a:buNone/>
              <a:defRPr/>
            </a:lvl2pPr>
            <a:lvl3pPr marL="1371600" lvl="2" indent="-228600" algn="l" rtl="0">
              <a:lnSpc>
                <a:spcPct val="90000"/>
              </a:lnSpc>
              <a:spcBef>
                <a:spcPts val="400"/>
              </a:spcBef>
              <a:spcAft>
                <a:spcPts val="0"/>
              </a:spcAft>
              <a:buClr>
                <a:srgbClr val="333333"/>
              </a:buClr>
              <a:buSzPts val="1500"/>
              <a:buNone/>
              <a:defRPr/>
            </a:lvl3pPr>
            <a:lvl4pPr marL="1828800" lvl="3" indent="-228600" algn="l" rtl="0">
              <a:lnSpc>
                <a:spcPct val="90000"/>
              </a:lnSpc>
              <a:spcBef>
                <a:spcPts val="400"/>
              </a:spcBef>
              <a:spcAft>
                <a:spcPts val="0"/>
              </a:spcAft>
              <a:buClr>
                <a:srgbClr val="333333"/>
              </a:buClr>
              <a:buSzPts val="1400"/>
              <a:buNone/>
              <a:defRPr/>
            </a:lvl4pPr>
            <a:lvl5pPr marL="2286000" lvl="4" indent="-228600" algn="l" rtl="0">
              <a:lnSpc>
                <a:spcPct val="90000"/>
              </a:lnSpc>
              <a:spcBef>
                <a:spcPts val="400"/>
              </a:spcBef>
              <a:spcAft>
                <a:spcPts val="0"/>
              </a:spcAft>
              <a:buClr>
                <a:srgbClr val="333333"/>
              </a:buClr>
              <a:buSzPts val="1400"/>
              <a:buNone/>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027" name="Google Shape;1027;p88"/>
          <p:cNvSpPr/>
          <p:nvPr/>
        </p:nvSpPr>
        <p:spPr>
          <a:xfrm>
            <a:off x="3269389" y="524924"/>
            <a:ext cx="5671500" cy="4062900"/>
          </a:xfrm>
          <a:prstGeom prst="rect">
            <a:avLst/>
          </a:prstGeom>
          <a:noFill/>
          <a:ln w="12700" cap="flat" cmpd="sng">
            <a:solidFill>
              <a:srgbClr val="51515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1028" name="Google Shape;1028;p88"/>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None/>
            </a:pPr>
            <a:fld id="{00000000-1234-1234-1234-123412341234}" type="slidenum">
              <a:rPr lang="en"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grpSp>
        <p:nvGrpSpPr>
          <p:cNvPr id="1029" name="Google Shape;1029;p88"/>
          <p:cNvGrpSpPr/>
          <p:nvPr/>
        </p:nvGrpSpPr>
        <p:grpSpPr>
          <a:xfrm>
            <a:off x="-1" y="901"/>
            <a:ext cx="9144002" cy="5142599"/>
            <a:chOff x="-1" y="1201"/>
            <a:chExt cx="12192002" cy="6856799"/>
          </a:xfrm>
        </p:grpSpPr>
        <p:pic>
          <p:nvPicPr>
            <p:cNvPr id="1030" name="Google Shape;1030;p88"/>
            <p:cNvPicPr preferRelativeResize="0"/>
            <p:nvPr/>
          </p:nvPicPr>
          <p:blipFill rotWithShape="1">
            <a:blip r:embed="rId2">
              <a:alphaModFix/>
            </a:blip>
            <a:srcRect r="27641"/>
            <a:stretch/>
          </p:blipFill>
          <p:spPr>
            <a:xfrm>
              <a:off x="9104241" y="6339632"/>
              <a:ext cx="3087761" cy="518368"/>
            </a:xfrm>
            <a:prstGeom prst="rect">
              <a:avLst/>
            </a:prstGeom>
            <a:noFill/>
            <a:ln>
              <a:noFill/>
            </a:ln>
          </p:spPr>
        </p:pic>
        <p:pic>
          <p:nvPicPr>
            <p:cNvPr id="1031" name="Google Shape;1031;p88"/>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1032" name="Google Shape;1032;p88"/>
            <p:cNvPicPr preferRelativeResize="0"/>
            <p:nvPr/>
          </p:nvPicPr>
          <p:blipFill rotWithShape="1">
            <a:blip r:embed="rId4">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1033"/>
        <p:cNvGrpSpPr/>
        <p:nvPr/>
      </p:nvGrpSpPr>
      <p:grpSpPr>
        <a:xfrm>
          <a:off x="0" y="0"/>
          <a:ext cx="0" cy="0"/>
          <a:chOff x="0" y="0"/>
          <a:chExt cx="0" cy="0"/>
        </a:xfrm>
      </p:grpSpPr>
      <p:sp>
        <p:nvSpPr>
          <p:cNvPr id="1034" name="Google Shape;1034;p89"/>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
        <p:nvSpPr>
          <p:cNvPr id="1035" name="Google Shape;1035;p89"/>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sz="500">
                <a:solidFill>
                  <a:srgbClr val="8D8D8D"/>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1036" name="Google Shape;1036;p89"/>
          <p:cNvPicPr preferRelativeResize="0"/>
          <p:nvPr/>
        </p:nvPicPr>
        <p:blipFill rotWithShape="1">
          <a:blip r:embed="rId2">
            <a:alphaModFix/>
          </a:blip>
          <a:srcRect l="1553" t="3030" r="1349" b="2567"/>
          <a:stretch/>
        </p:blipFill>
        <p:spPr>
          <a:xfrm>
            <a:off x="0" y="-1"/>
            <a:ext cx="9143999" cy="514350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Yellow">
  <p:cSld name="Blank Yellow">
    <p:spTree>
      <p:nvGrpSpPr>
        <p:cNvPr id="1" name="Shape 84"/>
        <p:cNvGrpSpPr/>
        <p:nvPr/>
      </p:nvGrpSpPr>
      <p:grpSpPr>
        <a:xfrm>
          <a:off x="0" y="0"/>
          <a:ext cx="0" cy="0"/>
          <a:chOff x="0" y="0"/>
          <a:chExt cx="0" cy="0"/>
        </a:xfrm>
      </p:grpSpPr>
      <p:sp>
        <p:nvSpPr>
          <p:cNvPr id="85" name="Google Shape;85;p10"/>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500">
                <a:solidFill>
                  <a:srgbClr val="8D8D8D"/>
                </a:solidFill>
                <a:latin typeface="Verdana"/>
                <a:ea typeface="Verdana"/>
                <a:cs typeface="Verdana"/>
                <a:sym typeface="Verdana"/>
              </a:defRPr>
            </a:lvl1pPr>
            <a:lvl2pPr marR="0" lvl="1"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9pPr>
          </a:lstStyle>
          <a:p>
            <a:endParaRPr/>
          </a:p>
        </p:txBody>
      </p:sp>
      <p:sp>
        <p:nvSpPr>
          <p:cNvPr id="86" name="Google Shape;86;p10"/>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500">
                <a:solidFill>
                  <a:srgbClr val="8D8D8D"/>
                </a:solidFill>
                <a:latin typeface="Verdana"/>
                <a:ea typeface="Verdana"/>
                <a:cs typeface="Verdana"/>
                <a:sym typeface="Verdana"/>
              </a:defRPr>
            </a:lvl1pPr>
            <a:lvl2pPr marL="0" marR="0" lvl="1" indent="0" algn="r" rtl="0">
              <a:spcBef>
                <a:spcPts val="0"/>
              </a:spcBef>
              <a:buNone/>
              <a:defRPr sz="500">
                <a:solidFill>
                  <a:srgbClr val="8D8D8D"/>
                </a:solidFill>
                <a:latin typeface="Verdana"/>
                <a:ea typeface="Verdana"/>
                <a:cs typeface="Verdana"/>
                <a:sym typeface="Verdana"/>
              </a:defRPr>
            </a:lvl2pPr>
            <a:lvl3pPr marL="0" marR="0" lvl="2" indent="0" algn="r" rtl="0">
              <a:spcBef>
                <a:spcPts val="0"/>
              </a:spcBef>
              <a:buNone/>
              <a:defRPr sz="500">
                <a:solidFill>
                  <a:srgbClr val="8D8D8D"/>
                </a:solidFill>
                <a:latin typeface="Verdana"/>
                <a:ea typeface="Verdana"/>
                <a:cs typeface="Verdana"/>
                <a:sym typeface="Verdana"/>
              </a:defRPr>
            </a:lvl3pPr>
            <a:lvl4pPr marL="0" marR="0" lvl="3" indent="0" algn="r" rtl="0">
              <a:spcBef>
                <a:spcPts val="0"/>
              </a:spcBef>
              <a:buNone/>
              <a:defRPr sz="500">
                <a:solidFill>
                  <a:srgbClr val="8D8D8D"/>
                </a:solidFill>
                <a:latin typeface="Verdana"/>
                <a:ea typeface="Verdana"/>
                <a:cs typeface="Verdana"/>
                <a:sym typeface="Verdana"/>
              </a:defRPr>
            </a:lvl4pPr>
            <a:lvl5pPr marL="0" marR="0" lvl="4" indent="0" algn="r" rtl="0">
              <a:spcBef>
                <a:spcPts val="0"/>
              </a:spcBef>
              <a:buNone/>
              <a:defRPr sz="500">
                <a:solidFill>
                  <a:srgbClr val="8D8D8D"/>
                </a:solidFill>
                <a:latin typeface="Verdana"/>
                <a:ea typeface="Verdana"/>
                <a:cs typeface="Verdana"/>
                <a:sym typeface="Verdana"/>
              </a:defRPr>
            </a:lvl5pPr>
            <a:lvl6pPr marL="0" marR="0" lvl="5" indent="0" algn="r" rtl="0">
              <a:spcBef>
                <a:spcPts val="0"/>
              </a:spcBef>
              <a:buNone/>
              <a:defRPr sz="500">
                <a:solidFill>
                  <a:srgbClr val="8D8D8D"/>
                </a:solidFill>
                <a:latin typeface="Verdana"/>
                <a:ea typeface="Verdana"/>
                <a:cs typeface="Verdana"/>
                <a:sym typeface="Verdana"/>
              </a:defRPr>
            </a:lvl6pPr>
            <a:lvl7pPr marL="0" marR="0" lvl="6" indent="0" algn="r" rtl="0">
              <a:spcBef>
                <a:spcPts val="0"/>
              </a:spcBef>
              <a:buNone/>
              <a:defRPr sz="500">
                <a:solidFill>
                  <a:srgbClr val="8D8D8D"/>
                </a:solidFill>
                <a:latin typeface="Verdana"/>
                <a:ea typeface="Verdana"/>
                <a:cs typeface="Verdana"/>
                <a:sym typeface="Verdana"/>
              </a:defRPr>
            </a:lvl7pPr>
            <a:lvl8pPr marL="0" marR="0" lvl="7" indent="0" algn="r" rtl="0">
              <a:spcBef>
                <a:spcPts val="0"/>
              </a:spcBef>
              <a:buNone/>
              <a:defRPr sz="500">
                <a:solidFill>
                  <a:srgbClr val="8D8D8D"/>
                </a:solidFill>
                <a:latin typeface="Verdana"/>
                <a:ea typeface="Verdana"/>
                <a:cs typeface="Verdana"/>
                <a:sym typeface="Verdana"/>
              </a:defRPr>
            </a:lvl8pPr>
            <a:lvl9pPr marL="0" marR="0" lvl="8" indent="0" algn="r" rtl="0">
              <a:spcBef>
                <a:spcPts val="0"/>
              </a:spcBef>
              <a:buNone/>
              <a:defRPr sz="500">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0"/>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 sz="900">
                <a:solidFill>
                  <a:srgbClr val="8D8D8D"/>
                </a:solidFill>
                <a:latin typeface="Verdana"/>
                <a:ea typeface="Verdana"/>
                <a:cs typeface="Verdana"/>
                <a:sym typeface="Verdana"/>
              </a:rPr>
              <a:t>‹#›</a:t>
            </a:fld>
            <a:endParaRPr sz="900">
              <a:solidFill>
                <a:srgbClr val="8D8D8D"/>
              </a:solidFill>
              <a:latin typeface="Verdana"/>
              <a:ea typeface="Verdana"/>
              <a:cs typeface="Verdana"/>
              <a:sym typeface="Verdana"/>
            </a:endParaRPr>
          </a:p>
        </p:txBody>
      </p:sp>
      <p:grpSp>
        <p:nvGrpSpPr>
          <p:cNvPr id="88" name="Google Shape;88;p10"/>
          <p:cNvGrpSpPr/>
          <p:nvPr/>
        </p:nvGrpSpPr>
        <p:grpSpPr>
          <a:xfrm>
            <a:off x="0" y="923"/>
            <a:ext cx="9144001" cy="5142577"/>
            <a:chOff x="0" y="1231"/>
            <a:chExt cx="12192001" cy="6856769"/>
          </a:xfrm>
        </p:grpSpPr>
        <p:pic>
          <p:nvPicPr>
            <p:cNvPr id="89" name="Google Shape;89;p10"/>
            <p:cNvPicPr preferRelativeResize="0"/>
            <p:nvPr/>
          </p:nvPicPr>
          <p:blipFill rotWithShape="1">
            <a:blip r:embed="rId2">
              <a:alphaModFix/>
            </a:blip>
            <a:srcRect r="27641"/>
            <a:stretch/>
          </p:blipFill>
          <p:spPr>
            <a:xfrm>
              <a:off x="9104241" y="6339633"/>
              <a:ext cx="3087761" cy="518367"/>
            </a:xfrm>
            <a:prstGeom prst="rect">
              <a:avLst/>
            </a:prstGeom>
            <a:noFill/>
            <a:ln>
              <a:noFill/>
            </a:ln>
          </p:spPr>
        </p:pic>
        <p:pic>
          <p:nvPicPr>
            <p:cNvPr id="90" name="Google Shape;90;p10"/>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91" name="Google Shape;91;p10"/>
            <p:cNvPicPr preferRelativeResize="0"/>
            <p:nvPr/>
          </p:nvPicPr>
          <p:blipFill rotWithShape="1">
            <a:blip r:embed="rId4">
              <a:alphaModFix/>
            </a:blip>
            <a:srcRect l="59898"/>
            <a:stretch/>
          </p:blipFill>
          <p:spPr>
            <a:xfrm>
              <a:off x="0" y="1231"/>
              <a:ext cx="927102" cy="315566"/>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34" Type="http://schemas.openxmlformats.org/officeDocument/2006/relationships/slideLayout" Target="../slideLayouts/slideLayout86.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slideLayout" Target="../slideLayouts/slideLayout85.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slideLayout" Target="../slideLayouts/slideLayout81.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slideLayout" Target="../slideLayouts/slideLayout84.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36" Type="http://schemas.openxmlformats.org/officeDocument/2006/relationships/theme" Target="../theme/theme2.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slideLayout" Target="../slideLayouts/slideLayout83.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 Id="rId35" Type="http://schemas.openxmlformats.org/officeDocument/2006/relationships/slideLayout" Target="../slideLayouts/slideLayout87.xml"/><Relationship Id="rId8"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rgbClr val="333333"/>
              </a:buClr>
              <a:buSzPts val="2900"/>
              <a:buFont typeface="Verdana"/>
              <a:buNone/>
              <a:defRPr sz="2900" b="0" i="0" u="none" strike="noStrike" cap="none">
                <a:solidFill>
                  <a:srgbClr val="333333"/>
                </a:solidFill>
                <a:latin typeface="Verdana"/>
                <a:ea typeface="Verdana"/>
                <a:cs typeface="Verdana"/>
                <a:sym typeface="Verdana"/>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 name="Google Shape;7;p1"/>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L="914400" marR="0" lvl="1" indent="-342900"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L="1371600" marR="0" lvl="2" indent="-323850"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 name="Google Shape;8;p1"/>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500" b="0" i="0" u="none" strike="noStrike" cap="none">
                <a:solidFill>
                  <a:srgbClr val="8D8D8D"/>
                </a:solidFill>
                <a:latin typeface="Verdana"/>
                <a:ea typeface="Verdana"/>
                <a:cs typeface="Verdana"/>
                <a:sym typeface="Verdana"/>
              </a:defRPr>
            </a:lvl1pPr>
            <a:lvl2pPr marR="0" lvl="1"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9pPr>
          </a:lstStyle>
          <a:p>
            <a:endParaRPr/>
          </a:p>
        </p:txBody>
      </p:sp>
      <p:sp>
        <p:nvSpPr>
          <p:cNvPr id="9" name="Google Shape;9;p1"/>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500" b="0" i="0" u="none" strike="noStrike" cap="none">
                <a:solidFill>
                  <a:srgbClr val="8D8D8D"/>
                </a:solidFill>
                <a:latin typeface="Verdana"/>
                <a:ea typeface="Verdana"/>
                <a:cs typeface="Verdana"/>
                <a:sym typeface="Verdana"/>
              </a:defRPr>
            </a:lvl1pPr>
            <a:lvl2pPr marL="0" marR="0" lvl="1" indent="0" algn="r" rtl="0">
              <a:spcBef>
                <a:spcPts val="0"/>
              </a:spcBef>
              <a:buNone/>
              <a:defRPr sz="500" b="0" i="0" u="none" strike="noStrike" cap="none">
                <a:solidFill>
                  <a:srgbClr val="8D8D8D"/>
                </a:solidFill>
                <a:latin typeface="Verdana"/>
                <a:ea typeface="Verdana"/>
                <a:cs typeface="Verdana"/>
                <a:sym typeface="Verdana"/>
              </a:defRPr>
            </a:lvl2pPr>
            <a:lvl3pPr marL="0" marR="0" lvl="2" indent="0" algn="r" rtl="0">
              <a:spcBef>
                <a:spcPts val="0"/>
              </a:spcBef>
              <a:buNone/>
              <a:defRPr sz="500" b="0" i="0" u="none" strike="noStrike" cap="none">
                <a:solidFill>
                  <a:srgbClr val="8D8D8D"/>
                </a:solidFill>
                <a:latin typeface="Verdana"/>
                <a:ea typeface="Verdana"/>
                <a:cs typeface="Verdana"/>
                <a:sym typeface="Verdana"/>
              </a:defRPr>
            </a:lvl3pPr>
            <a:lvl4pPr marL="0" marR="0" lvl="3" indent="0" algn="r" rtl="0">
              <a:spcBef>
                <a:spcPts val="0"/>
              </a:spcBef>
              <a:buNone/>
              <a:defRPr sz="500" b="0" i="0" u="none" strike="noStrike" cap="none">
                <a:solidFill>
                  <a:srgbClr val="8D8D8D"/>
                </a:solidFill>
                <a:latin typeface="Verdana"/>
                <a:ea typeface="Verdana"/>
                <a:cs typeface="Verdana"/>
                <a:sym typeface="Verdana"/>
              </a:defRPr>
            </a:lvl4pPr>
            <a:lvl5pPr marL="0" marR="0" lvl="4" indent="0" algn="r" rtl="0">
              <a:spcBef>
                <a:spcPts val="0"/>
              </a:spcBef>
              <a:buNone/>
              <a:defRPr sz="500" b="0" i="0" u="none" strike="noStrike" cap="none">
                <a:solidFill>
                  <a:srgbClr val="8D8D8D"/>
                </a:solidFill>
                <a:latin typeface="Verdana"/>
                <a:ea typeface="Verdana"/>
                <a:cs typeface="Verdana"/>
                <a:sym typeface="Verdana"/>
              </a:defRPr>
            </a:lvl5pPr>
            <a:lvl6pPr marL="0" marR="0" lvl="5" indent="0" algn="r" rtl="0">
              <a:spcBef>
                <a:spcPts val="0"/>
              </a:spcBef>
              <a:buNone/>
              <a:defRPr sz="500" b="0" i="0" u="none" strike="noStrike" cap="none">
                <a:solidFill>
                  <a:srgbClr val="8D8D8D"/>
                </a:solidFill>
                <a:latin typeface="Verdana"/>
                <a:ea typeface="Verdana"/>
                <a:cs typeface="Verdana"/>
                <a:sym typeface="Verdana"/>
              </a:defRPr>
            </a:lvl6pPr>
            <a:lvl7pPr marL="0" marR="0" lvl="6" indent="0" algn="r" rtl="0">
              <a:spcBef>
                <a:spcPts val="0"/>
              </a:spcBef>
              <a:buNone/>
              <a:defRPr sz="500" b="0" i="0" u="none" strike="noStrike" cap="none">
                <a:solidFill>
                  <a:srgbClr val="8D8D8D"/>
                </a:solidFill>
                <a:latin typeface="Verdana"/>
                <a:ea typeface="Verdana"/>
                <a:cs typeface="Verdana"/>
                <a:sym typeface="Verdana"/>
              </a:defRPr>
            </a:lvl7pPr>
            <a:lvl8pPr marL="0" marR="0" lvl="7" indent="0" algn="r" rtl="0">
              <a:spcBef>
                <a:spcPts val="0"/>
              </a:spcBef>
              <a:buNone/>
              <a:defRPr sz="500" b="0" i="0" u="none" strike="noStrike" cap="none">
                <a:solidFill>
                  <a:srgbClr val="8D8D8D"/>
                </a:solidFill>
                <a:latin typeface="Verdana"/>
                <a:ea typeface="Verdana"/>
                <a:cs typeface="Verdana"/>
                <a:sym typeface="Verdana"/>
              </a:defRPr>
            </a:lvl8pPr>
            <a:lvl9pPr marL="0" marR="0" lvl="8" indent="0" algn="r" rtl="0">
              <a:spcBef>
                <a:spcPts val="0"/>
              </a:spcBef>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0"/>
        <p:cNvGrpSpPr/>
        <p:nvPr/>
      </p:nvGrpSpPr>
      <p:grpSpPr>
        <a:xfrm>
          <a:off x="0" y="0"/>
          <a:ext cx="0" cy="0"/>
          <a:chOff x="0" y="0"/>
          <a:chExt cx="0" cy="0"/>
        </a:xfrm>
      </p:grpSpPr>
      <p:sp>
        <p:nvSpPr>
          <p:cNvPr id="641" name="Google Shape;641;p5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rgbClr val="333333"/>
              </a:buClr>
              <a:buSzPts val="2900"/>
              <a:buFont typeface="verdana"/>
              <a:buNone/>
              <a:defRPr sz="2900" b="0" i="0" u="none" strike="noStrike" cap="none">
                <a:solidFill>
                  <a:srgbClr val="333333"/>
                </a:solidFill>
                <a:latin typeface="verdana"/>
                <a:ea typeface="verdana"/>
                <a:cs typeface="verdana"/>
                <a:sym typeface="verdana"/>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42" name="Google Shape;642;p54"/>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L="914400" marR="0" lvl="1" indent="-342900"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L="1371600" marR="0" lvl="2" indent="-323850"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43" name="Google Shape;643;p54"/>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SzPts val="1100"/>
              <a:buNone/>
              <a:defRPr sz="500" b="0" i="0" u="none" strike="noStrike" cap="none">
                <a:solidFill>
                  <a:srgbClr val="8D8D8D"/>
                </a:solidFill>
                <a:latin typeface="Arial"/>
                <a:ea typeface="Arial"/>
                <a:cs typeface="Arial"/>
                <a:sym typeface="Arial"/>
              </a:defRPr>
            </a:lvl1pPr>
            <a:lvl2pPr marR="0" lvl="1" algn="l" rtl="0">
              <a:lnSpc>
                <a:spcPct val="100000"/>
              </a:lnSpc>
              <a:spcBef>
                <a:spcPts val="0"/>
              </a:spcBef>
              <a:spcAft>
                <a:spcPts val="0"/>
              </a:spcAft>
              <a:buSzPts val="1100"/>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100"/>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100"/>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100"/>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100"/>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100"/>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100"/>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100"/>
              <a:buNone/>
              <a:defRPr sz="1100" b="0" i="0" u="none" strike="noStrike" cap="none">
                <a:solidFill>
                  <a:srgbClr val="000000"/>
                </a:solidFill>
                <a:latin typeface="Arial"/>
                <a:ea typeface="Arial"/>
                <a:cs typeface="Arial"/>
                <a:sym typeface="Arial"/>
              </a:defRPr>
            </a:lvl9pPr>
          </a:lstStyle>
          <a:p>
            <a:endParaRPr/>
          </a:p>
        </p:txBody>
      </p:sp>
      <p:sp>
        <p:nvSpPr>
          <p:cNvPr id="644" name="Google Shape;644;p54"/>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 id="2147483723" r:id="rId24"/>
    <p:sldLayoutId id="2147483724" r:id="rId25"/>
    <p:sldLayoutId id="2147483725" r:id="rId26"/>
    <p:sldLayoutId id="2147483726" r:id="rId27"/>
    <p:sldLayoutId id="2147483727" r:id="rId28"/>
    <p:sldLayoutId id="2147483728" r:id="rId29"/>
    <p:sldLayoutId id="2147483729" r:id="rId30"/>
    <p:sldLayoutId id="2147483730" r:id="rId31"/>
    <p:sldLayoutId id="2147483731" r:id="rId32"/>
    <p:sldLayoutId id="2147483732" r:id="rId33"/>
    <p:sldLayoutId id="2147483733" r:id="rId34"/>
    <p:sldLayoutId id="2147483734" r:id="rId3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3.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7.xml"/></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90"/>
          <p:cNvSpPr txBox="1">
            <a:spLocks noGrp="1"/>
          </p:cNvSpPr>
          <p:nvPr>
            <p:ph type="body" idx="1"/>
          </p:nvPr>
        </p:nvSpPr>
        <p:spPr>
          <a:xfrm>
            <a:off x="649100" y="2842603"/>
            <a:ext cx="4011300" cy="9555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lt1"/>
              </a:buClr>
              <a:buSzPts val="1100"/>
              <a:buNone/>
            </a:pPr>
            <a:r>
              <a:rPr lang="en" sz="2100"/>
              <a:t>Professional Services Framework </a:t>
            </a:r>
            <a:endParaRPr sz="2100"/>
          </a:p>
          <a:p>
            <a:pPr marL="0" lvl="0" indent="0" algn="l" rtl="0">
              <a:lnSpc>
                <a:spcPct val="90000"/>
              </a:lnSpc>
              <a:spcBef>
                <a:spcPts val="0"/>
              </a:spcBef>
              <a:spcAft>
                <a:spcPts val="0"/>
              </a:spcAft>
              <a:buClr>
                <a:schemeClr val="lt1"/>
              </a:buClr>
              <a:buSzPts val="1100"/>
              <a:buNone/>
            </a:pPr>
            <a:r>
              <a:rPr lang="en" sz="2100"/>
              <a:t>and Starter Project</a:t>
            </a:r>
            <a:endParaRPr sz="2100"/>
          </a:p>
        </p:txBody>
      </p:sp>
      <p:sp>
        <p:nvSpPr>
          <p:cNvPr id="1043" name="Google Shape;1043;p90"/>
          <p:cNvSpPr txBox="1">
            <a:spLocks noGrp="1"/>
          </p:cNvSpPr>
          <p:nvPr>
            <p:ph type="body" idx="2"/>
          </p:nvPr>
        </p:nvSpPr>
        <p:spPr>
          <a:xfrm>
            <a:off x="649100" y="4008363"/>
            <a:ext cx="4011300" cy="53100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lt1"/>
              </a:buClr>
              <a:buSzPts val="1100"/>
              <a:buNone/>
            </a:pPr>
            <a:r>
              <a:rPr lang="en"/>
              <a:t>Frank Koh - Chief Solutions Architect</a:t>
            </a:r>
            <a:endParaRPr/>
          </a:p>
          <a:p>
            <a:pPr marL="0" lvl="0" indent="0" algn="l" rtl="0">
              <a:spcBef>
                <a:spcPts val="0"/>
              </a:spcBef>
              <a:spcAft>
                <a:spcPts val="0"/>
              </a:spcAft>
              <a:buClr>
                <a:schemeClr val="lt1"/>
              </a:buClr>
              <a:buSzPts val="1100"/>
              <a:buNone/>
            </a:pPr>
            <a:r>
              <a:rPr lang="en"/>
              <a:t>TIBCO North American EBX Practice Lead</a:t>
            </a:r>
            <a:endParaRPr/>
          </a:p>
          <a:p>
            <a:pPr marL="0" lvl="0" indent="0" algn="l" rtl="0">
              <a:lnSpc>
                <a:spcPct val="90000"/>
              </a:lnSpc>
              <a:spcBef>
                <a:spcPts val="0"/>
              </a:spcBef>
              <a:spcAft>
                <a:spcPts val="0"/>
              </a:spcAft>
              <a:buClr>
                <a:schemeClr val="lt1"/>
              </a:buClr>
              <a:buSzPts val="1100"/>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98"/>
          <p:cNvSpPr txBox="1">
            <a:spLocks noGrp="1"/>
          </p:cNvSpPr>
          <p:nvPr>
            <p:ph type="title"/>
          </p:nvPr>
        </p:nvSpPr>
        <p:spPr>
          <a:xfrm>
            <a:off x="581186" y="156945"/>
            <a:ext cx="7895198" cy="116816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 dirty="0"/>
              <a:t>PS Framework Library Features</a:t>
            </a:r>
            <a:endParaRPr dirty="0"/>
          </a:p>
          <a:p>
            <a:pPr marL="0" lvl="0" indent="0" algn="l" rtl="0">
              <a:spcBef>
                <a:spcPts val="0"/>
              </a:spcBef>
              <a:spcAft>
                <a:spcPts val="0"/>
              </a:spcAft>
              <a:buNone/>
            </a:pPr>
            <a:r>
              <a:rPr lang="en" b="1" dirty="0"/>
              <a:t>Import/Export Dev Artifacts</a:t>
            </a:r>
            <a:br>
              <a:rPr lang="en" b="1" dirty="0"/>
            </a:br>
            <a:r>
              <a:rPr lang="en" b="1" dirty="0"/>
              <a:t>Multi-tenant Mode</a:t>
            </a:r>
            <a:endParaRPr b="1" dirty="0"/>
          </a:p>
        </p:txBody>
      </p:sp>
      <p:sp>
        <p:nvSpPr>
          <p:cNvPr id="1100" name="Google Shape;1100;p98"/>
          <p:cNvSpPr txBox="1">
            <a:spLocks noGrp="1"/>
          </p:cNvSpPr>
          <p:nvPr>
            <p:ph type="body" idx="1"/>
          </p:nvPr>
        </p:nvSpPr>
        <p:spPr>
          <a:xfrm>
            <a:off x="199525" y="1325104"/>
            <a:ext cx="3481500" cy="3260544"/>
          </a:xfrm>
          <a:prstGeom prst="rect">
            <a:avLst/>
          </a:prstGeom>
        </p:spPr>
        <p:txBody>
          <a:bodyPr spcFirstLastPara="1" wrap="square" lIns="68575" tIns="34275" rIns="68575" bIns="34275" anchor="t" anchorCtr="0">
            <a:noAutofit/>
          </a:bodyPr>
          <a:lstStyle/>
          <a:p>
            <a:pPr marL="177800" lvl="0" indent="-127000" algn="l" rtl="0">
              <a:spcBef>
                <a:spcPts val="703"/>
              </a:spcBef>
              <a:spcAft>
                <a:spcPts val="0"/>
              </a:spcAft>
              <a:buClr>
                <a:schemeClr val="dk1"/>
              </a:buClr>
              <a:buSzPts val="1400"/>
              <a:buChar char="•"/>
            </a:pPr>
            <a:r>
              <a:rPr lang="en" sz="1400" dirty="0">
                <a:solidFill>
                  <a:schemeClr val="dk1"/>
                </a:solidFill>
              </a:rPr>
              <a:t>For multiple development teams (tenants) working </a:t>
            </a:r>
            <a:r>
              <a:rPr lang="en-US" sz="1400" dirty="0">
                <a:solidFill>
                  <a:schemeClr val="dk1"/>
                </a:solidFill>
              </a:rPr>
              <a:t>independently yet</a:t>
            </a:r>
            <a:r>
              <a:rPr lang="en" sz="1400" dirty="0">
                <a:solidFill>
                  <a:schemeClr val="dk1"/>
                </a:solidFill>
              </a:rPr>
              <a:t> sharing the same EBX instance. </a:t>
            </a:r>
            <a:endParaRPr sz="1400" dirty="0">
              <a:solidFill>
                <a:schemeClr val="dk1"/>
              </a:solidFill>
            </a:endParaRPr>
          </a:p>
          <a:p>
            <a:pPr marL="177800" lvl="0" indent="-127000" algn="l" rtl="0">
              <a:spcBef>
                <a:spcPts val="703"/>
              </a:spcBef>
              <a:spcAft>
                <a:spcPts val="0"/>
              </a:spcAft>
              <a:buClr>
                <a:schemeClr val="dk1"/>
              </a:buClr>
              <a:buSzPts val="1400"/>
              <a:buChar char="•"/>
            </a:pPr>
            <a:r>
              <a:rPr lang="en-US" sz="1400" dirty="0">
                <a:solidFill>
                  <a:schemeClr val="dk1"/>
                </a:solidFill>
              </a:rPr>
              <a:t>Each tenant manages just the artifacts they own.</a:t>
            </a:r>
            <a:endParaRPr sz="1400" dirty="0">
              <a:solidFill>
                <a:schemeClr val="dk1"/>
              </a:solidFill>
            </a:endParaRPr>
          </a:p>
          <a:p>
            <a:pPr marL="177800" lvl="0" indent="-127000" algn="l" rtl="0">
              <a:spcBef>
                <a:spcPts val="703"/>
              </a:spcBef>
              <a:spcAft>
                <a:spcPts val="0"/>
              </a:spcAft>
              <a:buClr>
                <a:schemeClr val="dk1"/>
              </a:buClr>
              <a:buSzPts val="1400"/>
              <a:buChar char="•"/>
            </a:pPr>
            <a:r>
              <a:rPr lang="en-US" sz="1400" dirty="0">
                <a:solidFill>
                  <a:schemeClr val="dk1"/>
                </a:solidFill>
              </a:rPr>
              <a:t>Each tenant configures its own properties file.</a:t>
            </a:r>
            <a:endParaRPr sz="1400" dirty="0">
              <a:solidFill>
                <a:schemeClr val="dk1"/>
              </a:solidFill>
            </a:endParaRPr>
          </a:p>
          <a:p>
            <a:pPr marL="177800" indent="-127000">
              <a:spcBef>
                <a:spcPts val="703"/>
              </a:spcBef>
              <a:buClr>
                <a:schemeClr val="dk1"/>
              </a:buClr>
              <a:buSzPts val="1400"/>
            </a:pPr>
            <a:r>
              <a:rPr lang="en-US" sz="1400" dirty="0">
                <a:solidFill>
                  <a:schemeClr val="dk1"/>
                </a:solidFill>
              </a:rPr>
              <a:t>“Replace mode” only replaces artifacts owned by the tenant.</a:t>
            </a:r>
          </a:p>
          <a:p>
            <a:pPr marL="177800" indent="-127000">
              <a:spcBef>
                <a:spcPts val="703"/>
              </a:spcBef>
              <a:buClr>
                <a:schemeClr val="dk1"/>
              </a:buClr>
              <a:buSzPts val="1400"/>
            </a:pPr>
            <a:r>
              <a:rPr lang="en-US" sz="1400" dirty="0">
                <a:solidFill>
                  <a:schemeClr val="dk1"/>
                </a:solidFill>
              </a:rPr>
              <a:t>One set of Import/Export services per tenant rather than one set per overall EBX instance.</a:t>
            </a:r>
          </a:p>
          <a:p>
            <a:pPr marL="177800" indent="-127000">
              <a:spcBef>
                <a:spcPts val="703"/>
              </a:spcBef>
              <a:buClr>
                <a:schemeClr val="dk1"/>
              </a:buClr>
              <a:buSzPts val="1400"/>
            </a:pPr>
            <a:endParaRPr lang="en-US" sz="1400" dirty="0">
              <a:solidFill>
                <a:schemeClr val="dk1"/>
              </a:solidFill>
            </a:endParaRPr>
          </a:p>
        </p:txBody>
      </p:sp>
      <p:sp>
        <p:nvSpPr>
          <p:cNvPr id="1101" name="Google Shape;1101;p98"/>
          <p:cNvSpPr txBox="1">
            <a:spLocks noGrp="1"/>
          </p:cNvSpPr>
          <p:nvPr>
            <p:ph type="body" idx="2"/>
          </p:nvPr>
        </p:nvSpPr>
        <p:spPr>
          <a:xfrm>
            <a:off x="3682801" y="1325103"/>
            <a:ext cx="3373500" cy="3260545"/>
          </a:xfrm>
          <a:prstGeom prst="rect">
            <a:avLst/>
          </a:prstGeom>
        </p:spPr>
        <p:txBody>
          <a:bodyPr spcFirstLastPara="1" wrap="square" lIns="68575" tIns="34275" rIns="68575" bIns="34275" anchor="t" anchorCtr="0">
            <a:noAutofit/>
          </a:bodyPr>
          <a:lstStyle/>
          <a:p>
            <a:pPr marL="177800" lvl="0" indent="-127000">
              <a:spcBef>
                <a:spcPts val="703"/>
              </a:spcBef>
              <a:buClr>
                <a:schemeClr val="dk1"/>
              </a:buClr>
              <a:buSzPts val="1400"/>
            </a:pPr>
            <a:r>
              <a:rPr lang="en-US" sz="1400" dirty="0">
                <a:solidFill>
                  <a:schemeClr val="dk1"/>
                </a:solidFill>
              </a:rPr>
              <a:t>One tenant is identified as the “admin” tenant and is responsible for artifacts that must be shared across tenants.</a:t>
            </a:r>
          </a:p>
          <a:p>
            <a:pPr marL="177800" indent="-127000">
              <a:spcBef>
                <a:spcPts val="703"/>
              </a:spcBef>
              <a:buClr>
                <a:schemeClr val="dk1"/>
              </a:buClr>
              <a:buSzPts val="1400"/>
            </a:pPr>
            <a:r>
              <a:rPr lang="en-US" sz="1400" dirty="0">
                <a:solidFill>
                  <a:schemeClr val="dk1"/>
                </a:solidFill>
              </a:rPr>
              <a:t>Most artifacts are determined by the tenant’s module(s) or a tenant-specific prefix, but can be listed individually when needed.</a:t>
            </a:r>
          </a:p>
          <a:p>
            <a:pPr marL="177800" indent="-127000">
              <a:spcBef>
                <a:spcPts val="703"/>
              </a:spcBef>
              <a:buClr>
                <a:schemeClr val="dk1"/>
              </a:buClr>
              <a:buSzPts val="1400"/>
            </a:pPr>
            <a:r>
              <a:rPr lang="en-US" sz="1400" dirty="0">
                <a:solidFill>
                  <a:schemeClr val="dk1"/>
                </a:solidFill>
              </a:rPr>
              <a:t>Full support for multi-tenant mode in REST service and command-line interface.</a:t>
            </a:r>
          </a:p>
          <a:p>
            <a:pPr marL="177800" lvl="0" indent="-127000">
              <a:spcBef>
                <a:spcPts val="703"/>
              </a:spcBef>
              <a:buClr>
                <a:schemeClr val="dk1"/>
              </a:buClr>
              <a:buSzPts val="1400"/>
            </a:pPr>
            <a:r>
              <a:rPr lang="en-US" sz="1400" dirty="0">
                <a:solidFill>
                  <a:schemeClr val="dk1"/>
                </a:solidFill>
              </a:rPr>
              <a:t>Currently, all add-on data is managed by the “admin” tenant. Full multi-tenant support for add-ons will be addressed in future.</a:t>
            </a:r>
          </a:p>
          <a:p>
            <a:pPr marL="177800" lvl="0" indent="-127000">
              <a:spcBef>
                <a:spcPts val="703"/>
              </a:spcBef>
              <a:buClr>
                <a:schemeClr val="dk1"/>
              </a:buClr>
              <a:buSzPts val="1400"/>
            </a:pPr>
            <a:endParaRPr lang="en-US" sz="1400" dirty="0">
              <a:solidFill>
                <a:schemeClr val="dk1"/>
              </a:solidFill>
            </a:endParaRPr>
          </a:p>
        </p:txBody>
      </p:sp>
      <p:pic>
        <p:nvPicPr>
          <p:cNvPr id="1102" name="Google Shape;1102;p98"/>
          <p:cNvPicPr preferRelativeResize="0"/>
          <p:nvPr/>
        </p:nvPicPr>
        <p:blipFill>
          <a:blip r:embed="rId3">
            <a:alphaModFix/>
          </a:blip>
          <a:stretch>
            <a:fillRect/>
          </a:stretch>
        </p:blipFill>
        <p:spPr>
          <a:xfrm>
            <a:off x="6964849" y="304575"/>
            <a:ext cx="2277250" cy="4281074"/>
          </a:xfrm>
          <a:prstGeom prst="rect">
            <a:avLst/>
          </a:prstGeom>
          <a:noFill/>
          <a:ln>
            <a:noFill/>
          </a:ln>
        </p:spPr>
      </p:pic>
    </p:spTree>
    <p:extLst>
      <p:ext uri="{BB962C8B-B14F-4D97-AF65-F5344CB8AC3E}">
        <p14:creationId xmlns:p14="http://schemas.microsoft.com/office/powerpoint/2010/main" val="1034593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sp>
        <p:nvSpPr>
          <p:cNvPr id="1107" name="Google Shape;1107;p99"/>
          <p:cNvSpPr txBox="1">
            <a:spLocks noGrp="1"/>
          </p:cNvSpPr>
          <p:nvPr>
            <p:ph type="title"/>
          </p:nvPr>
        </p:nvSpPr>
        <p:spPr>
          <a:xfrm>
            <a:off x="589684" y="156945"/>
            <a:ext cx="7886700" cy="9942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
              <a:t>PS Framework Library Features</a:t>
            </a:r>
            <a:endParaRPr/>
          </a:p>
          <a:p>
            <a:pPr marL="0" lvl="0" indent="0" algn="l" rtl="0">
              <a:spcBef>
                <a:spcPts val="0"/>
              </a:spcBef>
              <a:spcAft>
                <a:spcPts val="0"/>
              </a:spcAft>
              <a:buNone/>
            </a:pPr>
            <a:r>
              <a:rPr lang="en" b="1"/>
              <a:t>Workflow Features</a:t>
            </a:r>
            <a:endParaRPr b="1"/>
          </a:p>
        </p:txBody>
      </p:sp>
      <p:sp>
        <p:nvSpPr>
          <p:cNvPr id="1108" name="Google Shape;1108;p99"/>
          <p:cNvSpPr txBox="1">
            <a:spLocks noGrp="1"/>
          </p:cNvSpPr>
          <p:nvPr>
            <p:ph type="body" idx="1"/>
          </p:nvPr>
        </p:nvSpPr>
        <p:spPr>
          <a:xfrm>
            <a:off x="628650" y="1377100"/>
            <a:ext cx="3886200" cy="3354600"/>
          </a:xfrm>
          <a:prstGeom prst="rect">
            <a:avLst/>
          </a:prstGeom>
        </p:spPr>
        <p:txBody>
          <a:bodyPr spcFirstLastPara="1" wrap="square" lIns="68575" tIns="34275" rIns="68575" bIns="34275" anchor="t" anchorCtr="0">
            <a:noAutofit/>
          </a:bodyPr>
          <a:lstStyle/>
          <a:p>
            <a:pPr marL="312526" lvl="0" indent="-251788" algn="l" rtl="0">
              <a:lnSpc>
                <a:spcPct val="80000"/>
              </a:lnSpc>
              <a:spcBef>
                <a:spcPts val="703"/>
              </a:spcBef>
              <a:spcAft>
                <a:spcPts val="0"/>
              </a:spcAft>
              <a:buClr>
                <a:schemeClr val="dk1"/>
              </a:buClr>
              <a:buSzPts val="1100"/>
              <a:buFont typeface="Verdana"/>
              <a:buChar char="•"/>
            </a:pPr>
            <a:r>
              <a:rPr lang="en" sz="1100" b="1">
                <a:solidFill>
                  <a:schemeClr val="dk1"/>
                </a:solidFill>
              </a:rPr>
              <a:t>Workflow Launcher</a:t>
            </a:r>
            <a:r>
              <a:rPr lang="en" sz="1100">
                <a:solidFill>
                  <a:schemeClr val="dk1"/>
                </a:solidFill>
              </a:rPr>
              <a:t>: Provides Standard Workflow Launching Services based on Selecting an Individual Record or Creating a New Record.</a:t>
            </a:r>
            <a:endParaRPr sz="1100">
              <a:solidFill>
                <a:schemeClr val="dk1"/>
              </a:solidFill>
            </a:endParaRPr>
          </a:p>
          <a:p>
            <a:pPr marL="623887" lvl="1" indent="-270510" algn="l" rtl="0">
              <a:lnSpc>
                <a:spcPct val="80000"/>
              </a:lnSpc>
              <a:spcBef>
                <a:spcPts val="703"/>
              </a:spcBef>
              <a:spcAft>
                <a:spcPts val="0"/>
              </a:spcAft>
              <a:buClr>
                <a:schemeClr val="dk1"/>
              </a:buClr>
              <a:buSzPts val="1100"/>
              <a:buFont typeface="Verdana"/>
              <a:buChar char="•"/>
            </a:pPr>
            <a:r>
              <a:rPr lang="en" sz="1100">
                <a:solidFill>
                  <a:schemeClr val="dk1"/>
                </a:solidFill>
              </a:rPr>
              <a:t>Builds Workflow Label and Child Dataspace Label so Users can easily associate related Workflow instances and Child Dataspaces</a:t>
            </a:r>
            <a:endParaRPr sz="1100">
              <a:solidFill>
                <a:schemeClr val="dk1"/>
              </a:solidFill>
            </a:endParaRPr>
          </a:p>
          <a:p>
            <a:pPr marL="623887" lvl="1" indent="-270510" algn="l" rtl="0">
              <a:lnSpc>
                <a:spcPct val="80000"/>
              </a:lnSpc>
              <a:spcBef>
                <a:spcPts val="703"/>
              </a:spcBef>
              <a:spcAft>
                <a:spcPts val="0"/>
              </a:spcAft>
              <a:buClr>
                <a:schemeClr val="dk1"/>
              </a:buClr>
              <a:buSzPts val="1100"/>
              <a:buFont typeface="Verdana"/>
              <a:buChar char="•"/>
            </a:pPr>
            <a:r>
              <a:rPr lang="en" sz="1100">
                <a:solidFill>
                  <a:schemeClr val="dk1"/>
                </a:solidFill>
              </a:rPr>
              <a:t>Initialization of Standard Data Context Variables </a:t>
            </a:r>
            <a:endParaRPr sz="1100">
              <a:solidFill>
                <a:schemeClr val="dk1"/>
              </a:solidFill>
            </a:endParaRPr>
          </a:p>
          <a:p>
            <a:pPr marL="312526" lvl="0" indent="-251788" algn="l" rtl="0">
              <a:lnSpc>
                <a:spcPct val="80000"/>
              </a:lnSpc>
              <a:spcBef>
                <a:spcPts val="703"/>
              </a:spcBef>
              <a:spcAft>
                <a:spcPts val="0"/>
              </a:spcAft>
              <a:buClr>
                <a:schemeClr val="dk1"/>
              </a:buClr>
              <a:buSzPts val="1100"/>
              <a:buFont typeface="Verdana"/>
              <a:buChar char="•"/>
            </a:pPr>
            <a:r>
              <a:rPr lang="en" sz="1100" b="1">
                <a:solidFill>
                  <a:schemeClr val="dk1"/>
                </a:solidFill>
              </a:rPr>
              <a:t>Basic User Task, General Maintenance User Task</a:t>
            </a:r>
            <a:r>
              <a:rPr lang="en" sz="1100">
                <a:solidFill>
                  <a:schemeClr val="dk1"/>
                </a:solidFill>
              </a:rPr>
              <a:t>, </a:t>
            </a:r>
            <a:r>
              <a:rPr lang="en" sz="1100" b="1">
                <a:solidFill>
                  <a:schemeClr val="dk1"/>
                </a:solidFill>
              </a:rPr>
              <a:t>General Approver User Task</a:t>
            </a:r>
            <a:endParaRPr sz="1100" b="1">
              <a:solidFill>
                <a:schemeClr val="dk1"/>
              </a:solidFill>
            </a:endParaRPr>
          </a:p>
          <a:p>
            <a:pPr marL="623887" lvl="1" indent="-270510" algn="l" rtl="0">
              <a:lnSpc>
                <a:spcPct val="80000"/>
              </a:lnSpc>
              <a:spcBef>
                <a:spcPts val="703"/>
              </a:spcBef>
              <a:spcAft>
                <a:spcPts val="0"/>
              </a:spcAft>
              <a:buClr>
                <a:schemeClr val="dk1"/>
              </a:buClr>
              <a:buSzPts val="1100"/>
              <a:buFont typeface="Verdana"/>
              <a:buChar char="•"/>
            </a:pPr>
            <a:r>
              <a:rPr lang="en" sz="1100">
                <a:solidFill>
                  <a:schemeClr val="dk1"/>
                </a:solidFill>
              </a:rPr>
              <a:t>Manages dynamic assignment of users and roles to work items</a:t>
            </a:r>
            <a:endParaRPr sz="1100">
              <a:solidFill>
                <a:schemeClr val="dk1"/>
              </a:solidFill>
            </a:endParaRPr>
          </a:p>
          <a:p>
            <a:pPr marL="623887" lvl="1" indent="-270510" algn="l" rtl="0">
              <a:lnSpc>
                <a:spcPct val="80000"/>
              </a:lnSpc>
              <a:spcBef>
                <a:spcPts val="703"/>
              </a:spcBef>
              <a:spcAft>
                <a:spcPts val="0"/>
              </a:spcAft>
              <a:buClr>
                <a:schemeClr val="dk1"/>
              </a:buClr>
              <a:buSzPts val="1100"/>
              <a:buFont typeface="Verdana"/>
              <a:buChar char="•"/>
            </a:pPr>
            <a:r>
              <a:rPr lang="en" sz="1100">
                <a:solidFill>
                  <a:schemeClr val="dk1"/>
                </a:solidFill>
              </a:rPr>
              <a:t>Maintains data context variables such as current user and current record label</a:t>
            </a:r>
            <a:endParaRPr sz="1100">
              <a:solidFill>
                <a:schemeClr val="dk1"/>
              </a:solidFill>
            </a:endParaRPr>
          </a:p>
          <a:p>
            <a:pPr marL="623887" lvl="1" indent="-270510" algn="l" rtl="0">
              <a:lnSpc>
                <a:spcPct val="80000"/>
              </a:lnSpc>
              <a:spcBef>
                <a:spcPts val="703"/>
              </a:spcBef>
              <a:spcAft>
                <a:spcPts val="0"/>
              </a:spcAft>
              <a:buClr>
                <a:schemeClr val="dk1"/>
              </a:buClr>
              <a:buSzPts val="1100"/>
              <a:buFont typeface="Verdana"/>
              <a:buChar char="•"/>
            </a:pPr>
            <a:r>
              <a:rPr lang="en" sz="1100">
                <a:solidFill>
                  <a:schemeClr val="dk1"/>
                </a:solidFill>
              </a:rPr>
              <a:t>Provides Standard Work Item Exit Criteria Rules and formatting of error messages</a:t>
            </a:r>
            <a:endParaRPr sz="1100">
              <a:solidFill>
                <a:schemeClr val="dk1"/>
              </a:solidFill>
            </a:endParaRPr>
          </a:p>
        </p:txBody>
      </p:sp>
      <p:sp>
        <p:nvSpPr>
          <p:cNvPr id="1109" name="Google Shape;1109;p99"/>
          <p:cNvSpPr txBox="1">
            <a:spLocks noGrp="1"/>
          </p:cNvSpPr>
          <p:nvPr>
            <p:ph type="body" idx="2"/>
          </p:nvPr>
        </p:nvSpPr>
        <p:spPr>
          <a:xfrm>
            <a:off x="4629159" y="1377094"/>
            <a:ext cx="3886200" cy="3263400"/>
          </a:xfrm>
          <a:prstGeom prst="rect">
            <a:avLst/>
          </a:prstGeom>
        </p:spPr>
        <p:txBody>
          <a:bodyPr spcFirstLastPara="1" wrap="square" lIns="68575" tIns="34275" rIns="68575" bIns="34275" anchor="t" anchorCtr="0">
            <a:noAutofit/>
          </a:bodyPr>
          <a:lstStyle/>
          <a:p>
            <a:pPr marL="177800" lvl="0" indent="-107950" algn="l" rtl="0">
              <a:lnSpc>
                <a:spcPct val="80000"/>
              </a:lnSpc>
              <a:spcBef>
                <a:spcPts val="703"/>
              </a:spcBef>
              <a:spcAft>
                <a:spcPts val="0"/>
              </a:spcAft>
              <a:buClr>
                <a:schemeClr val="dk1"/>
              </a:buClr>
              <a:buSzPts val="1100"/>
              <a:buFont typeface="Verdana"/>
              <a:buChar char="•"/>
            </a:pPr>
            <a:r>
              <a:rPr lang="en" sz="1100">
                <a:solidFill>
                  <a:schemeClr val="dk1"/>
                </a:solidFill>
              </a:rPr>
              <a:t>Robust </a:t>
            </a:r>
            <a:r>
              <a:rPr lang="en" sz="1100" b="1">
                <a:solidFill>
                  <a:schemeClr val="dk1"/>
                </a:solidFill>
              </a:rPr>
              <a:t>Standard Email Templates</a:t>
            </a:r>
            <a:r>
              <a:rPr lang="en" sz="1100">
                <a:solidFill>
                  <a:schemeClr val="dk1"/>
                </a:solidFill>
              </a:rPr>
              <a:t> for Work Item Notification, Workflow Completion and Cancellation Notifications, and Work Item Reminders</a:t>
            </a:r>
            <a:endParaRPr sz="1100">
              <a:solidFill>
                <a:schemeClr val="dk1"/>
              </a:solidFill>
            </a:endParaRPr>
          </a:p>
          <a:p>
            <a:pPr marL="177800" lvl="0" indent="-107950" algn="l" rtl="0">
              <a:lnSpc>
                <a:spcPct val="80000"/>
              </a:lnSpc>
              <a:spcBef>
                <a:spcPts val="703"/>
              </a:spcBef>
              <a:spcAft>
                <a:spcPts val="0"/>
              </a:spcAft>
              <a:buClr>
                <a:schemeClr val="dk1"/>
              </a:buClr>
              <a:buSzPts val="1100"/>
              <a:buFont typeface="Verdana"/>
              <a:buChar char="•"/>
            </a:pPr>
            <a:r>
              <a:rPr lang="en" sz="1100" b="1">
                <a:solidFill>
                  <a:schemeClr val="dk1"/>
                </a:solidFill>
              </a:rPr>
              <a:t>Condition</a:t>
            </a:r>
            <a:r>
              <a:rPr lang="en" sz="1100">
                <a:solidFill>
                  <a:schemeClr val="dk1"/>
                </a:solidFill>
              </a:rPr>
              <a:t> for checking Model-based Predicates</a:t>
            </a:r>
            <a:endParaRPr sz="1100">
              <a:solidFill>
                <a:schemeClr val="dk1"/>
              </a:solidFill>
            </a:endParaRPr>
          </a:p>
          <a:p>
            <a:pPr marL="177800" lvl="0" indent="-107950" algn="l" rtl="0">
              <a:lnSpc>
                <a:spcPct val="80000"/>
              </a:lnSpc>
              <a:spcBef>
                <a:spcPts val="703"/>
              </a:spcBef>
              <a:spcAft>
                <a:spcPts val="0"/>
              </a:spcAft>
              <a:buClr>
                <a:schemeClr val="dk1"/>
              </a:buClr>
              <a:buSzPts val="1100"/>
              <a:buFont typeface="Verdana"/>
              <a:buChar char="•"/>
            </a:pPr>
            <a:r>
              <a:rPr lang="en" sz="1100" b="1">
                <a:solidFill>
                  <a:schemeClr val="dk1"/>
                </a:solidFill>
              </a:rPr>
              <a:t>Condition</a:t>
            </a:r>
            <a:r>
              <a:rPr lang="en" sz="1100">
                <a:solidFill>
                  <a:schemeClr val="dk1"/>
                </a:solidFill>
              </a:rPr>
              <a:t> for checking if Dataspace has changes at dataset, table, or record level</a:t>
            </a:r>
            <a:endParaRPr sz="1100">
              <a:solidFill>
                <a:schemeClr val="dk1"/>
              </a:solidFill>
            </a:endParaRPr>
          </a:p>
          <a:p>
            <a:pPr marL="177800" lvl="0" indent="-107950" algn="l" rtl="0">
              <a:lnSpc>
                <a:spcPct val="80000"/>
              </a:lnSpc>
              <a:spcBef>
                <a:spcPts val="703"/>
              </a:spcBef>
              <a:spcAft>
                <a:spcPts val="0"/>
              </a:spcAft>
              <a:buClr>
                <a:schemeClr val="dk1"/>
              </a:buClr>
              <a:buSzPts val="1100"/>
              <a:buFont typeface="Verdana"/>
              <a:buChar char="•"/>
            </a:pPr>
            <a:r>
              <a:rPr lang="en" sz="1100" b="1">
                <a:solidFill>
                  <a:schemeClr val="dk1"/>
                </a:solidFill>
              </a:rPr>
              <a:t>Script Task</a:t>
            </a:r>
            <a:r>
              <a:rPr lang="en" sz="1100">
                <a:solidFill>
                  <a:schemeClr val="dk1"/>
                </a:solidFill>
              </a:rPr>
              <a:t> for Setting Values in the Data Model</a:t>
            </a:r>
            <a:endParaRPr sz="1100">
              <a:solidFill>
                <a:schemeClr val="dk1"/>
              </a:solidFill>
            </a:endParaRPr>
          </a:p>
          <a:p>
            <a:pPr marL="177800" lvl="0" indent="-107950" algn="l" rtl="0">
              <a:lnSpc>
                <a:spcPct val="80000"/>
              </a:lnSpc>
              <a:spcBef>
                <a:spcPts val="703"/>
              </a:spcBef>
              <a:spcAft>
                <a:spcPts val="0"/>
              </a:spcAft>
              <a:buClr>
                <a:schemeClr val="dk1"/>
              </a:buClr>
              <a:buSzPts val="1100"/>
              <a:buFont typeface="Verdana"/>
              <a:buChar char="•"/>
            </a:pPr>
            <a:r>
              <a:rPr lang="en" sz="1100">
                <a:solidFill>
                  <a:schemeClr val="dk1"/>
                </a:solidFill>
              </a:rPr>
              <a:t>Script Task for Validating Child vs. Current Master and routing back to User if Errors prior to merging</a:t>
            </a:r>
            <a:endParaRPr sz="1100">
              <a:solidFill>
                <a:schemeClr val="dk1"/>
              </a:solidFill>
            </a:endParaRPr>
          </a:p>
          <a:p>
            <a:pPr marL="177800" lvl="0" indent="0" algn="l" rtl="0">
              <a:lnSpc>
                <a:spcPct val="80000"/>
              </a:lnSpc>
              <a:spcBef>
                <a:spcPts val="703"/>
              </a:spcBef>
              <a:spcAft>
                <a:spcPts val="0"/>
              </a:spcAft>
              <a:buNone/>
            </a:pPr>
            <a:endParaRPr sz="1100">
              <a:solidFill>
                <a:schemeClr val="dk1"/>
              </a:solidFill>
            </a:endParaRPr>
          </a:p>
          <a:p>
            <a:pPr marL="0" lvl="0" indent="0" algn="l" rtl="0">
              <a:spcBef>
                <a:spcPts val="703"/>
              </a:spcBef>
              <a:spcAft>
                <a:spcPts val="0"/>
              </a:spcAft>
              <a:buNone/>
            </a:pPr>
            <a:endParaRPr sz="11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100"/>
          <p:cNvSpPr txBox="1">
            <a:spLocks noGrp="1"/>
          </p:cNvSpPr>
          <p:nvPr>
            <p:ph type="title"/>
          </p:nvPr>
        </p:nvSpPr>
        <p:spPr>
          <a:xfrm>
            <a:off x="589684" y="156945"/>
            <a:ext cx="7886700" cy="9942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
              <a:t>PS Framework Library Features</a:t>
            </a:r>
            <a:endParaRPr/>
          </a:p>
          <a:p>
            <a:pPr marL="0" lvl="0" indent="0" algn="l" rtl="0">
              <a:spcBef>
                <a:spcPts val="0"/>
              </a:spcBef>
              <a:spcAft>
                <a:spcPts val="0"/>
              </a:spcAft>
              <a:buNone/>
            </a:pPr>
            <a:r>
              <a:rPr lang="en" b="1"/>
              <a:t>Validation Rules Library Highlights</a:t>
            </a:r>
            <a:endParaRPr b="1"/>
          </a:p>
        </p:txBody>
      </p:sp>
      <p:sp>
        <p:nvSpPr>
          <p:cNvPr id="1115" name="Google Shape;1115;p100"/>
          <p:cNvSpPr txBox="1">
            <a:spLocks noGrp="1"/>
          </p:cNvSpPr>
          <p:nvPr>
            <p:ph type="body" idx="1"/>
          </p:nvPr>
        </p:nvSpPr>
        <p:spPr>
          <a:xfrm>
            <a:off x="628650" y="1377100"/>
            <a:ext cx="3886200" cy="3483300"/>
          </a:xfrm>
          <a:prstGeom prst="rect">
            <a:avLst/>
          </a:prstGeom>
        </p:spPr>
        <p:txBody>
          <a:bodyPr spcFirstLastPara="1" wrap="square" lIns="68575" tIns="34275" rIns="68575" bIns="34275" anchor="t" anchorCtr="0">
            <a:noAutofit/>
          </a:bodyPr>
          <a:lstStyle/>
          <a:p>
            <a:pPr marL="312526" lvl="0" indent="-258138" algn="l" rtl="0">
              <a:lnSpc>
                <a:spcPct val="80000"/>
              </a:lnSpc>
              <a:spcBef>
                <a:spcPts val="703"/>
              </a:spcBef>
              <a:spcAft>
                <a:spcPts val="0"/>
              </a:spcAft>
              <a:buClr>
                <a:schemeClr val="dk1"/>
              </a:buClr>
              <a:buSzPts val="1200"/>
              <a:buFont typeface="Arial"/>
              <a:buChar char="•"/>
            </a:pPr>
            <a:r>
              <a:rPr lang="en" sz="1200" b="1">
                <a:solidFill>
                  <a:schemeClr val="dk1"/>
                </a:solidFill>
              </a:rPr>
              <a:t>Base Constraint On Table With Record Level Check</a:t>
            </a:r>
            <a:r>
              <a:rPr lang="en" sz="1200">
                <a:solidFill>
                  <a:schemeClr val="dk1"/>
                </a:solidFill>
              </a:rPr>
              <a:t>: Simplifies writing constraints by providing an abstract “check value” method</a:t>
            </a:r>
            <a:endParaRPr sz="1200">
              <a:solidFill>
                <a:schemeClr val="dk1"/>
              </a:solidFill>
            </a:endParaRPr>
          </a:p>
          <a:p>
            <a:pPr marL="312526" lvl="0" indent="-258138" algn="l" rtl="0">
              <a:lnSpc>
                <a:spcPct val="80000"/>
              </a:lnSpc>
              <a:spcBef>
                <a:spcPts val="703"/>
              </a:spcBef>
              <a:spcAft>
                <a:spcPts val="0"/>
              </a:spcAft>
              <a:buClr>
                <a:schemeClr val="dk1"/>
              </a:buClr>
              <a:buSzPts val="1200"/>
              <a:buFont typeface="Arial"/>
              <a:buChar char="•"/>
            </a:pPr>
            <a:r>
              <a:rPr lang="en" sz="1200" b="1">
                <a:solidFill>
                  <a:schemeClr val="dk1"/>
                </a:solidFill>
              </a:rPr>
              <a:t>Choice Constraint</a:t>
            </a:r>
            <a:r>
              <a:rPr lang="en" sz="1200">
                <a:solidFill>
                  <a:schemeClr val="dk1"/>
                </a:solidFill>
              </a:rPr>
              <a:t>:  similar to an XML Choice, allow for only one of set of attributes to be populated (and can require at least one). </a:t>
            </a:r>
            <a:endParaRPr sz="1200">
              <a:solidFill>
                <a:schemeClr val="dk1"/>
              </a:solidFill>
            </a:endParaRPr>
          </a:p>
          <a:p>
            <a:pPr marL="312526" lvl="0" indent="-258138" algn="l" rtl="0">
              <a:lnSpc>
                <a:spcPct val="80000"/>
              </a:lnSpc>
              <a:spcBef>
                <a:spcPts val="703"/>
              </a:spcBef>
              <a:spcAft>
                <a:spcPts val="0"/>
              </a:spcAft>
              <a:buClr>
                <a:schemeClr val="dk1"/>
              </a:buClr>
              <a:buSzPts val="1200"/>
              <a:buFont typeface="Arial"/>
              <a:buChar char="•"/>
            </a:pPr>
            <a:r>
              <a:rPr lang="en" sz="1200" b="1">
                <a:solidFill>
                  <a:schemeClr val="dk1"/>
                </a:solidFill>
              </a:rPr>
              <a:t>Field Conditionally Required Constraint</a:t>
            </a:r>
            <a:r>
              <a:rPr lang="en" sz="1200">
                <a:solidFill>
                  <a:schemeClr val="dk1"/>
                </a:solidFill>
              </a:rPr>
              <a:t>:  Extends Constraint On Null to define one field as required (and/or not allowed) when another field has a certain value</a:t>
            </a:r>
            <a:endParaRPr sz="1200">
              <a:solidFill>
                <a:schemeClr val="dk1"/>
              </a:solidFill>
            </a:endParaRPr>
          </a:p>
          <a:p>
            <a:pPr marL="312526" lvl="0" indent="-258138" algn="l" rtl="0">
              <a:lnSpc>
                <a:spcPct val="80000"/>
              </a:lnSpc>
              <a:spcBef>
                <a:spcPts val="703"/>
              </a:spcBef>
              <a:spcAft>
                <a:spcPts val="0"/>
              </a:spcAft>
              <a:buClr>
                <a:schemeClr val="dk1"/>
              </a:buClr>
              <a:buSzPts val="1200"/>
              <a:buFont typeface="Arial"/>
              <a:buChar char="•"/>
            </a:pPr>
            <a:r>
              <a:rPr lang="en" sz="1200" b="1">
                <a:solidFill>
                  <a:schemeClr val="dk1"/>
                </a:solidFill>
              </a:rPr>
              <a:t>Acyclic Constraint</a:t>
            </a:r>
            <a:r>
              <a:rPr lang="en" sz="1200">
                <a:solidFill>
                  <a:schemeClr val="dk1"/>
                </a:solidFill>
              </a:rPr>
              <a:t>:  Prevents cycles in data involving recursive parent/child relationships </a:t>
            </a:r>
            <a:endParaRPr sz="1200">
              <a:solidFill>
                <a:schemeClr val="dk1"/>
              </a:solidFill>
            </a:endParaRPr>
          </a:p>
          <a:p>
            <a:pPr marL="312526" lvl="0" indent="-258138" algn="l" rtl="0">
              <a:lnSpc>
                <a:spcPct val="80000"/>
              </a:lnSpc>
              <a:spcBef>
                <a:spcPts val="703"/>
              </a:spcBef>
              <a:spcAft>
                <a:spcPts val="0"/>
              </a:spcAft>
              <a:buClr>
                <a:schemeClr val="dk1"/>
              </a:buClr>
              <a:buSzPts val="1200"/>
              <a:buFont typeface="Arial"/>
              <a:buChar char="•"/>
            </a:pPr>
            <a:r>
              <a:rPr lang="en" sz="1200" b="1">
                <a:solidFill>
                  <a:schemeClr val="dk1"/>
                </a:solidFill>
              </a:rPr>
              <a:t>Ranges Constraint</a:t>
            </a:r>
            <a:r>
              <a:rPr lang="en" sz="1200">
                <a:solidFill>
                  <a:schemeClr val="dk1"/>
                </a:solidFill>
              </a:rPr>
              <a:t>:  Prevents a set of ranges of dates or numerical values from having overlaps and/or gaps vs. other records sharing a common parent foreign key value</a:t>
            </a:r>
            <a:endParaRPr sz="1200">
              <a:solidFill>
                <a:schemeClr val="dk1"/>
              </a:solidFill>
            </a:endParaRPr>
          </a:p>
          <a:p>
            <a:pPr marL="312526" lvl="0" indent="0" algn="l" rtl="0">
              <a:lnSpc>
                <a:spcPct val="80000"/>
              </a:lnSpc>
              <a:spcBef>
                <a:spcPts val="703"/>
              </a:spcBef>
              <a:spcAft>
                <a:spcPts val="0"/>
              </a:spcAft>
              <a:buNone/>
            </a:pPr>
            <a:endParaRPr sz="1200">
              <a:solidFill>
                <a:schemeClr val="dk1"/>
              </a:solidFill>
            </a:endParaRPr>
          </a:p>
          <a:p>
            <a:pPr marL="312526" lvl="0" indent="0" algn="l" rtl="0">
              <a:lnSpc>
                <a:spcPct val="80000"/>
              </a:lnSpc>
              <a:spcBef>
                <a:spcPts val="703"/>
              </a:spcBef>
              <a:spcAft>
                <a:spcPts val="0"/>
              </a:spcAft>
              <a:buNone/>
            </a:pPr>
            <a:endParaRPr sz="1200">
              <a:solidFill>
                <a:schemeClr val="dk1"/>
              </a:solidFill>
            </a:endParaRPr>
          </a:p>
        </p:txBody>
      </p:sp>
      <p:sp>
        <p:nvSpPr>
          <p:cNvPr id="1116" name="Google Shape;1116;p100"/>
          <p:cNvSpPr txBox="1">
            <a:spLocks noGrp="1"/>
          </p:cNvSpPr>
          <p:nvPr>
            <p:ph type="body" idx="2"/>
          </p:nvPr>
        </p:nvSpPr>
        <p:spPr>
          <a:xfrm>
            <a:off x="4629150" y="1377096"/>
            <a:ext cx="3886200" cy="1365600"/>
          </a:xfrm>
          <a:prstGeom prst="rect">
            <a:avLst/>
          </a:prstGeom>
        </p:spPr>
        <p:txBody>
          <a:bodyPr spcFirstLastPara="1" wrap="square" lIns="68575" tIns="34275" rIns="68575" bIns="34275" anchor="t" anchorCtr="0">
            <a:noAutofit/>
          </a:bodyPr>
          <a:lstStyle/>
          <a:p>
            <a:pPr marL="312526" lvl="0" indent="-245438" algn="l" rtl="0">
              <a:lnSpc>
                <a:spcPct val="80000"/>
              </a:lnSpc>
              <a:spcBef>
                <a:spcPts val="703"/>
              </a:spcBef>
              <a:spcAft>
                <a:spcPts val="0"/>
              </a:spcAft>
              <a:buClr>
                <a:schemeClr val="dk1"/>
              </a:buClr>
              <a:buSzPts val="1000"/>
              <a:buFont typeface="Verdana"/>
              <a:buChar char="•"/>
            </a:pPr>
            <a:r>
              <a:rPr lang="en" sz="1000">
                <a:solidFill>
                  <a:schemeClr val="dk1"/>
                </a:solidFill>
              </a:rPr>
              <a:t>Collection Not Empty Constraint</a:t>
            </a:r>
            <a:endParaRPr sz="1000">
              <a:solidFill>
                <a:schemeClr val="dk1"/>
              </a:solidFill>
            </a:endParaRPr>
          </a:p>
          <a:p>
            <a:pPr marL="312526" lvl="0" indent="-245438" algn="l" rtl="0">
              <a:lnSpc>
                <a:spcPct val="80000"/>
              </a:lnSpc>
              <a:spcBef>
                <a:spcPts val="703"/>
              </a:spcBef>
              <a:spcAft>
                <a:spcPts val="0"/>
              </a:spcAft>
              <a:buClr>
                <a:schemeClr val="dk1"/>
              </a:buClr>
              <a:buSzPts val="1000"/>
              <a:buFont typeface="Verdana"/>
              <a:buChar char="•"/>
            </a:pPr>
            <a:r>
              <a:rPr lang="en" sz="1000">
                <a:solidFill>
                  <a:schemeClr val="dk1"/>
                </a:solidFill>
              </a:rPr>
              <a:t>Field Combination Not Allowed Constraint</a:t>
            </a:r>
            <a:endParaRPr sz="1000">
              <a:solidFill>
                <a:schemeClr val="dk1"/>
              </a:solidFill>
            </a:endParaRPr>
          </a:p>
          <a:p>
            <a:pPr marL="312526" lvl="0" indent="-245438" algn="l" rtl="0">
              <a:lnSpc>
                <a:spcPct val="80000"/>
              </a:lnSpc>
              <a:spcBef>
                <a:spcPts val="703"/>
              </a:spcBef>
              <a:spcAft>
                <a:spcPts val="0"/>
              </a:spcAft>
              <a:buClr>
                <a:schemeClr val="dk1"/>
              </a:buClr>
              <a:buSzPts val="1000"/>
              <a:buFont typeface="Verdana"/>
              <a:buChar char="•"/>
            </a:pPr>
            <a:r>
              <a:rPr lang="en" sz="1000">
                <a:solidFill>
                  <a:schemeClr val="dk1"/>
                </a:solidFill>
              </a:rPr>
              <a:t>Uniqueness On Filtered Table Constraint</a:t>
            </a:r>
            <a:endParaRPr sz="1000">
              <a:solidFill>
                <a:schemeClr val="dk1"/>
              </a:solidFill>
            </a:endParaRPr>
          </a:p>
          <a:p>
            <a:pPr marL="312526" lvl="0" indent="-245438" algn="l" rtl="0">
              <a:lnSpc>
                <a:spcPct val="80000"/>
              </a:lnSpc>
              <a:spcBef>
                <a:spcPts val="703"/>
              </a:spcBef>
              <a:spcAft>
                <a:spcPts val="0"/>
              </a:spcAft>
              <a:buClr>
                <a:schemeClr val="dk1"/>
              </a:buClr>
              <a:buSzPts val="1000"/>
              <a:buFont typeface="Verdana"/>
              <a:buChar char="•"/>
            </a:pPr>
            <a:r>
              <a:rPr lang="en" sz="1000">
                <a:solidFill>
                  <a:schemeClr val="dk1"/>
                </a:solidFill>
              </a:rPr>
              <a:t>Limit Field Value In Record Group Constraint</a:t>
            </a:r>
            <a:endParaRPr sz="1000">
              <a:solidFill>
                <a:schemeClr val="dk1"/>
              </a:solidFill>
            </a:endParaRPr>
          </a:p>
          <a:p>
            <a:pPr marL="312526" lvl="0" indent="-245438" algn="l" rtl="0">
              <a:lnSpc>
                <a:spcPct val="80000"/>
              </a:lnSpc>
              <a:spcBef>
                <a:spcPts val="703"/>
              </a:spcBef>
              <a:spcAft>
                <a:spcPts val="0"/>
              </a:spcAft>
              <a:buClr>
                <a:schemeClr val="dk1"/>
              </a:buClr>
              <a:buSzPts val="1000"/>
              <a:buFont typeface="Verdana"/>
              <a:buChar char="•"/>
            </a:pPr>
            <a:r>
              <a:rPr lang="en" sz="1000">
                <a:solidFill>
                  <a:schemeClr val="dk1"/>
                </a:solidFill>
              </a:rPr>
              <a:t>No Duplicates Constraint</a:t>
            </a:r>
            <a:endParaRPr sz="1000">
              <a:solidFill>
                <a:schemeClr val="dk1"/>
              </a:solidFill>
            </a:endParaRPr>
          </a:p>
        </p:txBody>
      </p:sp>
      <p:pic>
        <p:nvPicPr>
          <p:cNvPr id="1117" name="Google Shape;1117;p100"/>
          <p:cNvPicPr preferRelativeResize="0"/>
          <p:nvPr/>
        </p:nvPicPr>
        <p:blipFill>
          <a:blip r:embed="rId3">
            <a:alphaModFix/>
          </a:blip>
          <a:stretch>
            <a:fillRect/>
          </a:stretch>
        </p:blipFill>
        <p:spPr>
          <a:xfrm>
            <a:off x="4705350" y="2478525"/>
            <a:ext cx="3771026" cy="257645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2" name="Google Shape;1122;p101"/>
          <p:cNvSpPr txBox="1">
            <a:spLocks noGrp="1"/>
          </p:cNvSpPr>
          <p:nvPr>
            <p:ph type="title"/>
          </p:nvPr>
        </p:nvSpPr>
        <p:spPr>
          <a:xfrm>
            <a:off x="589684" y="156945"/>
            <a:ext cx="7886700" cy="9942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
              <a:t>PS Framework Library Features</a:t>
            </a:r>
            <a:endParaRPr/>
          </a:p>
          <a:p>
            <a:pPr marL="0" lvl="0" indent="0" algn="l" rtl="0">
              <a:spcBef>
                <a:spcPts val="0"/>
              </a:spcBef>
              <a:spcAft>
                <a:spcPts val="0"/>
              </a:spcAft>
              <a:buNone/>
            </a:pPr>
            <a:r>
              <a:rPr lang="en" b="1"/>
              <a:t>Access Rules Library Highlights</a:t>
            </a:r>
            <a:endParaRPr b="1"/>
          </a:p>
        </p:txBody>
      </p:sp>
      <p:sp>
        <p:nvSpPr>
          <p:cNvPr id="1123" name="Google Shape;1123;p101"/>
          <p:cNvSpPr txBox="1">
            <a:spLocks noGrp="1"/>
          </p:cNvSpPr>
          <p:nvPr>
            <p:ph type="body" idx="1"/>
          </p:nvPr>
        </p:nvSpPr>
        <p:spPr>
          <a:xfrm>
            <a:off x="628659" y="1377094"/>
            <a:ext cx="3886200" cy="3263400"/>
          </a:xfrm>
          <a:prstGeom prst="rect">
            <a:avLst/>
          </a:prstGeom>
        </p:spPr>
        <p:txBody>
          <a:bodyPr spcFirstLastPara="1" wrap="square" lIns="68575" tIns="34275" rIns="68575" bIns="34275" anchor="t" anchorCtr="0">
            <a:noAutofit/>
          </a:bodyPr>
          <a:lstStyle/>
          <a:p>
            <a:pPr marL="312526" lvl="0" indent="-258138" algn="l" rtl="0">
              <a:spcBef>
                <a:spcPts val="703"/>
              </a:spcBef>
              <a:spcAft>
                <a:spcPts val="0"/>
              </a:spcAft>
              <a:buClr>
                <a:schemeClr val="dk1"/>
              </a:buClr>
              <a:buSzPts val="1200"/>
              <a:buFont typeface="Arial"/>
              <a:buChar char="•"/>
            </a:pPr>
            <a:r>
              <a:rPr lang="en" sz="1200" b="1">
                <a:solidFill>
                  <a:schemeClr val="dk1"/>
                </a:solidFill>
              </a:rPr>
              <a:t>Access Rule Manager</a:t>
            </a:r>
            <a:r>
              <a:rPr lang="en" sz="1200">
                <a:solidFill>
                  <a:schemeClr val="dk1"/>
                </a:solidFill>
              </a:rPr>
              <a:t>:  Manages Multiple Access Rules Defined on a Single Node. Will Apply Most Restrictive Rule</a:t>
            </a:r>
            <a:endParaRPr sz="1200">
              <a:solidFill>
                <a:schemeClr val="dk1"/>
              </a:solidFill>
            </a:endParaRPr>
          </a:p>
          <a:p>
            <a:pPr marL="312526" lvl="0" indent="-258138" algn="l" rtl="0">
              <a:spcBef>
                <a:spcPts val="703"/>
              </a:spcBef>
              <a:spcAft>
                <a:spcPts val="0"/>
              </a:spcAft>
              <a:buClr>
                <a:schemeClr val="dk1"/>
              </a:buClr>
              <a:buSzPts val="1200"/>
              <a:buFont typeface="Arial"/>
              <a:buChar char="•"/>
            </a:pPr>
            <a:r>
              <a:rPr lang="en" sz="1200" b="1">
                <a:solidFill>
                  <a:schemeClr val="dk1"/>
                </a:solidFill>
              </a:rPr>
              <a:t>Workflow Access Rule</a:t>
            </a:r>
            <a:r>
              <a:rPr lang="en" sz="1200">
                <a:solidFill>
                  <a:schemeClr val="dk1"/>
                </a:solidFill>
              </a:rPr>
              <a:t>:  Allows a Permission Profile to be assigned to Individual Workflow Steps.  Applied as a Restriction on the Current User’s Permissions.</a:t>
            </a:r>
            <a:endParaRPr sz="1200">
              <a:solidFill>
                <a:schemeClr val="dk1"/>
              </a:solidFill>
            </a:endParaRPr>
          </a:p>
          <a:p>
            <a:pPr marL="312526" lvl="0" indent="-258138" algn="l" rtl="0">
              <a:spcBef>
                <a:spcPts val="703"/>
              </a:spcBef>
              <a:spcAft>
                <a:spcPts val="0"/>
              </a:spcAft>
              <a:buClr>
                <a:schemeClr val="dk1"/>
              </a:buClr>
              <a:buSzPts val="1200"/>
              <a:buFont typeface="Arial"/>
              <a:buChar char="•"/>
            </a:pPr>
            <a:r>
              <a:rPr lang="en" sz="1200" b="1">
                <a:solidFill>
                  <a:schemeClr val="dk1"/>
                </a:solidFill>
              </a:rPr>
              <a:t>Record Matches Access Rule</a:t>
            </a:r>
            <a:r>
              <a:rPr lang="en" sz="1200">
                <a:solidFill>
                  <a:schemeClr val="dk1"/>
                </a:solidFill>
              </a:rPr>
              <a:t>:  Prevents updating of Records that are outside the “Scope” of the Current Workflow</a:t>
            </a:r>
            <a:endParaRPr sz="1200">
              <a:solidFill>
                <a:schemeClr val="dk1"/>
              </a:solidFill>
            </a:endParaRPr>
          </a:p>
          <a:p>
            <a:pPr marL="312526" lvl="0" indent="-258138" algn="l" rtl="0">
              <a:spcBef>
                <a:spcPts val="703"/>
              </a:spcBef>
              <a:spcAft>
                <a:spcPts val="0"/>
              </a:spcAft>
              <a:buClr>
                <a:schemeClr val="dk1"/>
              </a:buClr>
              <a:buSzPts val="1200"/>
              <a:buFont typeface="Arial"/>
              <a:buChar char="•"/>
            </a:pPr>
            <a:r>
              <a:rPr lang="en" sz="1200" b="1">
                <a:solidFill>
                  <a:schemeClr val="dk1"/>
                </a:solidFill>
              </a:rPr>
              <a:t>User Table Lookup Access Rule</a:t>
            </a:r>
            <a:r>
              <a:rPr lang="en" sz="1200">
                <a:solidFill>
                  <a:schemeClr val="dk1"/>
                </a:solidFill>
              </a:rPr>
              <a:t>:   Controls Access to individual Records based on a User Lookup Table (i.e. Controlling Access to records for a particular Country based on  User Country Table)</a:t>
            </a:r>
            <a:endParaRPr sz="1200">
              <a:solidFill>
                <a:schemeClr val="dk1"/>
              </a:solidFill>
            </a:endParaRPr>
          </a:p>
        </p:txBody>
      </p:sp>
      <p:sp>
        <p:nvSpPr>
          <p:cNvPr id="1124" name="Google Shape;1124;p101"/>
          <p:cNvSpPr txBox="1">
            <a:spLocks noGrp="1"/>
          </p:cNvSpPr>
          <p:nvPr>
            <p:ph type="body" idx="2"/>
          </p:nvPr>
        </p:nvSpPr>
        <p:spPr>
          <a:xfrm>
            <a:off x="4629159" y="1377094"/>
            <a:ext cx="3886200" cy="3263400"/>
          </a:xfrm>
          <a:prstGeom prst="rect">
            <a:avLst/>
          </a:prstGeom>
        </p:spPr>
        <p:txBody>
          <a:bodyPr spcFirstLastPara="1" wrap="square" lIns="68575" tIns="34275" rIns="68575" bIns="34275" anchor="t" anchorCtr="0">
            <a:noAutofit/>
          </a:bodyPr>
          <a:lstStyle/>
          <a:p>
            <a:pPr marL="312526" lvl="0" indent="-258138" algn="l" rtl="0">
              <a:spcBef>
                <a:spcPts val="703"/>
              </a:spcBef>
              <a:spcAft>
                <a:spcPts val="0"/>
              </a:spcAft>
              <a:buClr>
                <a:schemeClr val="dk1"/>
              </a:buClr>
              <a:buSzPts val="1200"/>
              <a:buFont typeface="Verdana"/>
              <a:buChar char="•"/>
            </a:pPr>
            <a:r>
              <a:rPr lang="en" sz="1200">
                <a:solidFill>
                  <a:schemeClr val="dk1"/>
                </a:solidFill>
              </a:rPr>
              <a:t>Various Other Commonly Used Access Rules: </a:t>
            </a:r>
            <a:endParaRPr sz="1200">
              <a:solidFill>
                <a:schemeClr val="dk1"/>
              </a:solidFill>
            </a:endParaRPr>
          </a:p>
          <a:p>
            <a:pPr marL="623887" lvl="1" indent="-276860" algn="l" rtl="0">
              <a:spcBef>
                <a:spcPts val="703"/>
              </a:spcBef>
              <a:spcAft>
                <a:spcPts val="0"/>
              </a:spcAft>
              <a:buClr>
                <a:schemeClr val="dk1"/>
              </a:buClr>
              <a:buSzPts val="1200"/>
              <a:buFont typeface="Verdana"/>
              <a:buChar char="•"/>
            </a:pPr>
            <a:r>
              <a:rPr lang="en" sz="1200">
                <a:solidFill>
                  <a:schemeClr val="dk1"/>
                </a:solidFill>
              </a:rPr>
              <a:t>Hide On Create Access Rule</a:t>
            </a:r>
            <a:endParaRPr sz="1200">
              <a:solidFill>
                <a:schemeClr val="dk1"/>
              </a:solidFill>
            </a:endParaRPr>
          </a:p>
          <a:p>
            <a:pPr marL="623887" lvl="1" indent="-276860" algn="l" rtl="0">
              <a:spcBef>
                <a:spcPts val="703"/>
              </a:spcBef>
              <a:spcAft>
                <a:spcPts val="0"/>
              </a:spcAft>
              <a:buClr>
                <a:schemeClr val="dk1"/>
              </a:buClr>
              <a:buSzPts val="1200"/>
              <a:buFont typeface="Verdana"/>
              <a:buChar char="•"/>
            </a:pPr>
            <a:r>
              <a:rPr lang="en" sz="1200">
                <a:solidFill>
                  <a:schemeClr val="dk1"/>
                </a:solidFill>
              </a:rPr>
              <a:t>Read Write For New Record Only  Access Rule</a:t>
            </a:r>
            <a:endParaRPr sz="1200">
              <a:solidFill>
                <a:schemeClr val="dk1"/>
              </a:solidFill>
            </a:endParaRPr>
          </a:p>
          <a:p>
            <a:pPr marL="623887" lvl="1" indent="-276860" algn="l" rtl="0">
              <a:spcBef>
                <a:spcPts val="703"/>
              </a:spcBef>
              <a:spcAft>
                <a:spcPts val="0"/>
              </a:spcAft>
              <a:buClr>
                <a:schemeClr val="dk1"/>
              </a:buClr>
              <a:buSzPts val="1200"/>
              <a:buFont typeface="Arial"/>
              <a:buChar char="•"/>
            </a:pPr>
            <a:r>
              <a:rPr lang="en" sz="1200">
                <a:solidFill>
                  <a:schemeClr val="dk1"/>
                </a:solidFill>
              </a:rPr>
              <a:t>Read Write Until Value Assigned   Access Rule</a:t>
            </a:r>
            <a:endParaRPr sz="1200">
              <a:solidFill>
                <a:schemeClr val="dk1"/>
              </a:solidFill>
            </a:endParaRPr>
          </a:p>
          <a:p>
            <a:pPr marL="623887" lvl="1" indent="-276860" algn="l" rtl="0">
              <a:spcBef>
                <a:spcPts val="703"/>
              </a:spcBef>
              <a:spcAft>
                <a:spcPts val="0"/>
              </a:spcAft>
              <a:buClr>
                <a:schemeClr val="dk1"/>
              </a:buClr>
              <a:buSzPts val="1200"/>
              <a:buFont typeface="Arial"/>
              <a:buChar char="•"/>
            </a:pPr>
            <a:r>
              <a:rPr lang="en" sz="1200">
                <a:solidFill>
                  <a:schemeClr val="dk1"/>
                </a:solidFill>
              </a:rPr>
              <a:t>Hide When Record Matches Predicate Access Rule</a:t>
            </a:r>
            <a:endParaRPr sz="1200">
              <a:solidFill>
                <a:schemeClr val="dk1"/>
              </a:solidFill>
            </a:endParaRPr>
          </a:p>
          <a:p>
            <a:pPr marL="623887" lvl="1" indent="-276860" algn="l" rtl="0">
              <a:spcBef>
                <a:spcPts val="703"/>
              </a:spcBef>
              <a:spcAft>
                <a:spcPts val="0"/>
              </a:spcAft>
              <a:buClr>
                <a:schemeClr val="dk1"/>
              </a:buClr>
              <a:buSzPts val="1200"/>
              <a:buFont typeface="Arial"/>
              <a:buChar char="•"/>
            </a:pPr>
            <a:r>
              <a:rPr lang="en" sz="1200">
                <a:solidFill>
                  <a:schemeClr val="dk1"/>
                </a:solidFill>
              </a:rPr>
              <a:t>Restrict Based On Session Attribute Access Rule</a:t>
            </a:r>
            <a:endParaRPr sz="12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sp>
        <p:nvSpPr>
          <p:cNvPr id="1129" name="Google Shape;1129;p102"/>
          <p:cNvSpPr txBox="1">
            <a:spLocks noGrp="1"/>
          </p:cNvSpPr>
          <p:nvPr>
            <p:ph type="title"/>
          </p:nvPr>
        </p:nvSpPr>
        <p:spPr>
          <a:xfrm>
            <a:off x="589684" y="156945"/>
            <a:ext cx="7886700" cy="9942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
              <a:t>PS Framework Library Features</a:t>
            </a:r>
            <a:endParaRPr/>
          </a:p>
          <a:p>
            <a:pPr marL="0" lvl="0" indent="0" algn="l" rtl="0">
              <a:spcBef>
                <a:spcPts val="0"/>
              </a:spcBef>
              <a:spcAft>
                <a:spcPts val="0"/>
              </a:spcAft>
              <a:buNone/>
            </a:pPr>
            <a:r>
              <a:rPr lang="en" b="1"/>
              <a:t>Value Functions Library Highlights</a:t>
            </a:r>
            <a:endParaRPr b="1"/>
          </a:p>
        </p:txBody>
      </p:sp>
      <p:sp>
        <p:nvSpPr>
          <p:cNvPr id="1130" name="Google Shape;1130;p102"/>
          <p:cNvSpPr txBox="1">
            <a:spLocks noGrp="1"/>
          </p:cNvSpPr>
          <p:nvPr>
            <p:ph type="body" idx="1"/>
          </p:nvPr>
        </p:nvSpPr>
        <p:spPr>
          <a:xfrm>
            <a:off x="628650" y="1377100"/>
            <a:ext cx="4000500" cy="3263400"/>
          </a:xfrm>
          <a:prstGeom prst="rect">
            <a:avLst/>
          </a:prstGeom>
        </p:spPr>
        <p:txBody>
          <a:bodyPr spcFirstLastPara="1" wrap="square" lIns="68575" tIns="34275" rIns="68575" bIns="34275" anchor="t" anchorCtr="0">
            <a:noAutofit/>
          </a:bodyPr>
          <a:lstStyle/>
          <a:p>
            <a:pPr marL="312526" lvl="0" indent="-258138" algn="l" rtl="0">
              <a:spcBef>
                <a:spcPts val="703"/>
              </a:spcBef>
              <a:spcAft>
                <a:spcPts val="0"/>
              </a:spcAft>
              <a:buClr>
                <a:schemeClr val="dk1"/>
              </a:buClr>
              <a:buSzPts val="1200"/>
              <a:buFont typeface="Arial"/>
              <a:buChar char="•"/>
            </a:pPr>
            <a:r>
              <a:rPr lang="en" sz="1200" b="1">
                <a:solidFill>
                  <a:schemeClr val="dk1"/>
                </a:solidFill>
              </a:rPr>
              <a:t>Foreign Table Attribute Value Function</a:t>
            </a:r>
            <a:r>
              <a:rPr lang="en" sz="1200">
                <a:solidFill>
                  <a:schemeClr val="dk1"/>
                </a:solidFill>
              </a:rPr>
              <a:t>: looks up a field's value via a foreign key</a:t>
            </a:r>
            <a:endParaRPr sz="1200">
              <a:solidFill>
                <a:schemeClr val="dk1"/>
              </a:solidFill>
            </a:endParaRPr>
          </a:p>
          <a:p>
            <a:pPr marL="312526" lvl="0" indent="-258138" algn="l" rtl="0">
              <a:spcBef>
                <a:spcPts val="703"/>
              </a:spcBef>
              <a:spcAft>
                <a:spcPts val="0"/>
              </a:spcAft>
              <a:buClr>
                <a:schemeClr val="dk1"/>
              </a:buClr>
              <a:buSzPts val="1200"/>
              <a:buFont typeface="Arial"/>
              <a:buChar char="•"/>
            </a:pPr>
            <a:r>
              <a:rPr lang="en" sz="1200" b="1">
                <a:solidFill>
                  <a:schemeClr val="dk1"/>
                </a:solidFill>
              </a:rPr>
              <a:t>Attribute Value List From Linked Record List Value Function</a:t>
            </a:r>
            <a:r>
              <a:rPr lang="en" sz="1200">
                <a:solidFill>
                  <a:schemeClr val="dk1"/>
                </a:solidFill>
              </a:rPr>
              <a:t>: will return a List of the Attribute Values from a list of Linked Records</a:t>
            </a:r>
            <a:endParaRPr sz="1200">
              <a:solidFill>
                <a:schemeClr val="dk1"/>
              </a:solidFill>
            </a:endParaRPr>
          </a:p>
          <a:p>
            <a:pPr marL="312526" lvl="0" indent="-258138" algn="l" rtl="0">
              <a:spcBef>
                <a:spcPts val="703"/>
              </a:spcBef>
              <a:spcAft>
                <a:spcPts val="0"/>
              </a:spcAft>
              <a:buClr>
                <a:schemeClr val="dk1"/>
              </a:buClr>
              <a:buSzPts val="1200"/>
              <a:buFont typeface="Arial"/>
              <a:buChar char="•"/>
            </a:pPr>
            <a:r>
              <a:rPr lang="en" sz="1200" b="1">
                <a:solidFill>
                  <a:schemeClr val="dk1"/>
                </a:solidFill>
              </a:rPr>
              <a:t>Field Collection Count Value Function</a:t>
            </a:r>
            <a:r>
              <a:rPr lang="en" sz="1200">
                <a:solidFill>
                  <a:schemeClr val="dk1"/>
                </a:solidFill>
              </a:rPr>
              <a:t>: evaluates the paths as 'path expression' to produce a related collection and returns the size of that collection</a:t>
            </a:r>
            <a:endParaRPr sz="1200">
              <a:solidFill>
                <a:schemeClr val="dk1"/>
              </a:solidFill>
            </a:endParaRPr>
          </a:p>
          <a:p>
            <a:pPr marL="312526" lvl="0" indent="-258138" algn="l" rtl="0">
              <a:spcBef>
                <a:spcPts val="703"/>
              </a:spcBef>
              <a:spcAft>
                <a:spcPts val="0"/>
              </a:spcAft>
              <a:buClr>
                <a:schemeClr val="dk1"/>
              </a:buClr>
              <a:buSzPts val="1200"/>
              <a:buFont typeface="Arial"/>
              <a:buChar char="•"/>
            </a:pPr>
            <a:r>
              <a:rPr lang="en" sz="1200" b="1">
                <a:solidFill>
                  <a:schemeClr val="dk1"/>
                </a:solidFill>
              </a:rPr>
              <a:t>Is Active Value Function</a:t>
            </a:r>
            <a:r>
              <a:rPr lang="en" sz="1200">
                <a:solidFill>
                  <a:schemeClr val="dk1"/>
                </a:solidFill>
              </a:rPr>
              <a:t>: Determines if a record is active based on start and end dates, allowing for nulls</a:t>
            </a:r>
            <a:endParaRPr sz="1200">
              <a:solidFill>
                <a:schemeClr val="dk1"/>
              </a:solidFill>
            </a:endParaRPr>
          </a:p>
          <a:p>
            <a:pPr marL="312526" lvl="0" indent="-258138" algn="l" rtl="0">
              <a:spcBef>
                <a:spcPts val="703"/>
              </a:spcBef>
              <a:spcAft>
                <a:spcPts val="0"/>
              </a:spcAft>
              <a:buClr>
                <a:schemeClr val="dk1"/>
              </a:buClr>
              <a:buSzPts val="1200"/>
              <a:buFont typeface="Arial"/>
              <a:buChar char="•"/>
            </a:pPr>
            <a:r>
              <a:rPr lang="en" sz="1200" b="1">
                <a:solidFill>
                  <a:schemeClr val="dk1"/>
                </a:solidFill>
              </a:rPr>
              <a:t>Oldest Or Newest Date Value Function</a:t>
            </a:r>
            <a:r>
              <a:rPr lang="en" sz="1200">
                <a:solidFill>
                  <a:schemeClr val="dk1"/>
                </a:solidFill>
              </a:rPr>
              <a:t>: will return either the oldest of newest date value from a collection (controlled via parameter)</a:t>
            </a:r>
            <a:endParaRPr sz="1200">
              <a:solidFill>
                <a:schemeClr val="dk1"/>
              </a:solidFill>
            </a:endParaRPr>
          </a:p>
        </p:txBody>
      </p:sp>
      <p:sp>
        <p:nvSpPr>
          <p:cNvPr id="1131" name="Google Shape;1131;p102"/>
          <p:cNvSpPr txBox="1">
            <a:spLocks noGrp="1"/>
          </p:cNvSpPr>
          <p:nvPr>
            <p:ph type="body" idx="2"/>
          </p:nvPr>
        </p:nvSpPr>
        <p:spPr>
          <a:xfrm>
            <a:off x="4854459" y="1377094"/>
            <a:ext cx="3886200" cy="3263400"/>
          </a:xfrm>
          <a:prstGeom prst="rect">
            <a:avLst/>
          </a:prstGeom>
        </p:spPr>
        <p:txBody>
          <a:bodyPr spcFirstLastPara="1" wrap="square" lIns="68575" tIns="34275" rIns="68575" bIns="34275" anchor="t" anchorCtr="0">
            <a:noAutofit/>
          </a:bodyPr>
          <a:lstStyle/>
          <a:p>
            <a:pPr marL="312526" lvl="0" indent="-258138" algn="l" rtl="0">
              <a:spcBef>
                <a:spcPts val="703"/>
              </a:spcBef>
              <a:spcAft>
                <a:spcPts val="0"/>
              </a:spcAft>
              <a:buClr>
                <a:schemeClr val="dk1"/>
              </a:buClr>
              <a:buSzPts val="1200"/>
              <a:buFont typeface="Verdana"/>
              <a:buChar char="•"/>
            </a:pPr>
            <a:r>
              <a:rPr lang="en" sz="1200">
                <a:solidFill>
                  <a:schemeClr val="dk1"/>
                </a:solidFill>
              </a:rPr>
              <a:t>Various Other Commonly Used Value Functions: </a:t>
            </a:r>
            <a:endParaRPr sz="1200">
              <a:solidFill>
                <a:schemeClr val="dk1"/>
              </a:solidFill>
            </a:endParaRPr>
          </a:p>
          <a:p>
            <a:pPr marL="623887" lvl="1" indent="-276860" algn="l" rtl="0">
              <a:spcBef>
                <a:spcPts val="703"/>
              </a:spcBef>
              <a:spcAft>
                <a:spcPts val="0"/>
              </a:spcAft>
              <a:buClr>
                <a:schemeClr val="dk1"/>
              </a:buClr>
              <a:buSzPts val="1200"/>
              <a:buFont typeface="Verdana"/>
              <a:buChar char="•"/>
            </a:pPr>
            <a:r>
              <a:rPr lang="en" sz="1200">
                <a:solidFill>
                  <a:schemeClr val="dk1"/>
                </a:solidFill>
              </a:rPr>
              <a:t>Is Empty Value Function</a:t>
            </a:r>
            <a:endParaRPr sz="1200">
              <a:solidFill>
                <a:schemeClr val="dk1"/>
              </a:solidFill>
            </a:endParaRPr>
          </a:p>
          <a:p>
            <a:pPr marL="623887" lvl="1" indent="-276860" algn="l" rtl="0">
              <a:spcBef>
                <a:spcPts val="703"/>
              </a:spcBef>
              <a:spcAft>
                <a:spcPts val="0"/>
              </a:spcAft>
              <a:buClr>
                <a:schemeClr val="dk1"/>
              </a:buClr>
              <a:buSzPts val="1200"/>
              <a:buFont typeface="Verdana"/>
              <a:buChar char="•"/>
            </a:pPr>
            <a:r>
              <a:rPr lang="en" sz="1200">
                <a:solidFill>
                  <a:schemeClr val="dk1"/>
                </a:solidFill>
              </a:rPr>
              <a:t>Is Future Value Function</a:t>
            </a:r>
            <a:endParaRPr sz="1200">
              <a:solidFill>
                <a:schemeClr val="dk1"/>
              </a:solidFill>
            </a:endParaRPr>
          </a:p>
          <a:p>
            <a:pPr marL="623887" lvl="1" indent="-276860" algn="l" rtl="0">
              <a:spcBef>
                <a:spcPts val="703"/>
              </a:spcBef>
              <a:spcAft>
                <a:spcPts val="0"/>
              </a:spcAft>
              <a:buClr>
                <a:schemeClr val="dk1"/>
              </a:buClr>
              <a:buSzPts val="1200"/>
              <a:buFont typeface="Verdana"/>
              <a:buChar char="•"/>
            </a:pPr>
            <a:r>
              <a:rPr lang="en" sz="1200">
                <a:solidFill>
                  <a:schemeClr val="dk1"/>
                </a:solidFill>
              </a:rPr>
              <a:t>Create Date Time, Creator User, Last Update Date Time, &amp; Last Update User Value Functions</a:t>
            </a:r>
            <a:endParaRPr sz="12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Google Shape;1136;p103"/>
          <p:cNvSpPr txBox="1">
            <a:spLocks noGrp="1"/>
          </p:cNvSpPr>
          <p:nvPr>
            <p:ph type="title"/>
          </p:nvPr>
        </p:nvSpPr>
        <p:spPr>
          <a:xfrm>
            <a:off x="589684" y="156945"/>
            <a:ext cx="7886700" cy="9942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
              <a:t>PS Framework Library Features</a:t>
            </a:r>
            <a:endParaRPr/>
          </a:p>
          <a:p>
            <a:pPr marL="0" lvl="0" indent="0" algn="l" rtl="0">
              <a:spcBef>
                <a:spcPts val="0"/>
              </a:spcBef>
              <a:spcAft>
                <a:spcPts val="0"/>
              </a:spcAft>
              <a:buNone/>
            </a:pPr>
            <a:r>
              <a:rPr lang="en" b="1"/>
              <a:t>Table Triggers Library Highlights</a:t>
            </a:r>
            <a:endParaRPr b="1"/>
          </a:p>
        </p:txBody>
      </p:sp>
      <p:sp>
        <p:nvSpPr>
          <p:cNvPr id="1137" name="Google Shape;1137;p103"/>
          <p:cNvSpPr txBox="1">
            <a:spLocks noGrp="1"/>
          </p:cNvSpPr>
          <p:nvPr>
            <p:ph type="body" idx="1"/>
          </p:nvPr>
        </p:nvSpPr>
        <p:spPr>
          <a:xfrm>
            <a:off x="628659" y="1377094"/>
            <a:ext cx="3886200" cy="3263400"/>
          </a:xfrm>
          <a:prstGeom prst="rect">
            <a:avLst/>
          </a:prstGeom>
        </p:spPr>
        <p:txBody>
          <a:bodyPr spcFirstLastPara="1" wrap="square" lIns="68575" tIns="34275" rIns="68575" bIns="34275" anchor="t" anchorCtr="0">
            <a:noAutofit/>
          </a:bodyPr>
          <a:lstStyle/>
          <a:p>
            <a:pPr marL="312526" lvl="0" indent="-258138" algn="l" rtl="0">
              <a:spcBef>
                <a:spcPts val="703"/>
              </a:spcBef>
              <a:spcAft>
                <a:spcPts val="0"/>
              </a:spcAft>
              <a:buClr>
                <a:schemeClr val="dk1"/>
              </a:buClr>
              <a:buSzPts val="1200"/>
              <a:buFont typeface="Arial"/>
              <a:buChar char="•"/>
            </a:pPr>
            <a:r>
              <a:rPr lang="en" sz="1200" b="1">
                <a:solidFill>
                  <a:schemeClr val="dk1"/>
                </a:solidFill>
              </a:rPr>
              <a:t>Base Table Trigger</a:t>
            </a:r>
            <a:r>
              <a:rPr lang="en" sz="1200">
                <a:solidFill>
                  <a:schemeClr val="dk1"/>
                </a:solidFill>
              </a:rPr>
              <a:t>:  Implements Cascade Delete features and validation of Create, Update, and Delete operations</a:t>
            </a:r>
            <a:endParaRPr sz="1200">
              <a:solidFill>
                <a:schemeClr val="dk1"/>
              </a:solidFill>
            </a:endParaRPr>
          </a:p>
          <a:p>
            <a:pPr marL="312526" lvl="0" indent="-258138" algn="l" rtl="0">
              <a:spcBef>
                <a:spcPts val="703"/>
              </a:spcBef>
              <a:spcAft>
                <a:spcPts val="0"/>
              </a:spcAft>
              <a:buClr>
                <a:schemeClr val="dk1"/>
              </a:buClr>
              <a:buSzPts val="1200"/>
              <a:buFont typeface="Arial"/>
              <a:buChar char="•"/>
            </a:pPr>
            <a:r>
              <a:rPr lang="en" sz="1200" b="1">
                <a:solidFill>
                  <a:schemeClr val="dk1"/>
                </a:solidFill>
              </a:rPr>
              <a:t>Current Date Default Table Trigger</a:t>
            </a:r>
            <a:r>
              <a:rPr lang="en" sz="1200">
                <a:solidFill>
                  <a:schemeClr val="dk1"/>
                </a:solidFill>
              </a:rPr>
              <a:t>:  Attach to a date field to have it default to current date.</a:t>
            </a:r>
            <a:endParaRPr sz="1200">
              <a:solidFill>
                <a:schemeClr val="dk1"/>
              </a:solidFill>
            </a:endParaRPr>
          </a:p>
          <a:p>
            <a:pPr marL="312526" lvl="0" indent="-258138" algn="l" rtl="0">
              <a:spcBef>
                <a:spcPts val="703"/>
              </a:spcBef>
              <a:spcAft>
                <a:spcPts val="0"/>
              </a:spcAft>
              <a:buClr>
                <a:schemeClr val="dk1"/>
              </a:buClr>
              <a:buSzPts val="1200"/>
              <a:buFont typeface="Arial"/>
              <a:buChar char="•"/>
            </a:pPr>
            <a:r>
              <a:rPr lang="en" sz="1200" b="1">
                <a:solidFill>
                  <a:schemeClr val="dk1"/>
                </a:solidFill>
              </a:rPr>
              <a:t>Convert To Upper Case Table Trigger</a:t>
            </a:r>
            <a:r>
              <a:rPr lang="en" sz="1200">
                <a:solidFill>
                  <a:schemeClr val="dk1"/>
                </a:solidFill>
              </a:rPr>
              <a:t>: Attach to a string field to convert values to uppercase.</a:t>
            </a:r>
            <a:endParaRPr sz="1200">
              <a:solidFill>
                <a:schemeClr val="dk1"/>
              </a:solidFill>
            </a:endParaRPr>
          </a:p>
          <a:p>
            <a:pPr marL="312526" lvl="0" indent="-258138" algn="l" rtl="0">
              <a:spcBef>
                <a:spcPts val="703"/>
              </a:spcBef>
              <a:spcAft>
                <a:spcPts val="0"/>
              </a:spcAft>
              <a:buClr>
                <a:schemeClr val="dk1"/>
              </a:buClr>
              <a:buSzPts val="1200"/>
              <a:buFont typeface="Arial"/>
              <a:buChar char="•"/>
            </a:pPr>
            <a:r>
              <a:rPr lang="en" sz="1200" b="1">
                <a:solidFill>
                  <a:schemeClr val="dk1"/>
                </a:solidFill>
              </a:rPr>
              <a:t>Fix Sort Order Table Trigger</a:t>
            </a:r>
            <a:r>
              <a:rPr lang="en" sz="1200">
                <a:solidFill>
                  <a:schemeClr val="dk1"/>
                </a:solidFill>
              </a:rPr>
              <a:t>:  Manages a sort order field within a collection when records are created, updated, and deleted</a:t>
            </a:r>
            <a:endParaRPr sz="1200">
              <a:solidFill>
                <a:schemeClr val="dk1"/>
              </a:solidFill>
            </a:endParaRPr>
          </a:p>
          <a:p>
            <a:pPr marL="312526" lvl="0" indent="-258138" algn="l" rtl="0">
              <a:spcBef>
                <a:spcPts val="703"/>
              </a:spcBef>
              <a:spcAft>
                <a:spcPts val="0"/>
              </a:spcAft>
              <a:buClr>
                <a:schemeClr val="dk1"/>
              </a:buClr>
              <a:buSzPts val="1200"/>
              <a:buFont typeface="Arial"/>
              <a:buChar char="•"/>
            </a:pPr>
            <a:r>
              <a:rPr lang="en" sz="1200" b="1">
                <a:solidFill>
                  <a:schemeClr val="dk1"/>
                </a:solidFill>
              </a:rPr>
              <a:t>Reset Inherited Fields Table Trigger</a:t>
            </a:r>
            <a:r>
              <a:rPr lang="en" sz="1200">
                <a:solidFill>
                  <a:schemeClr val="dk1"/>
                </a:solidFill>
              </a:rPr>
              <a:t>: Prevents inherited fields from being overridden</a:t>
            </a:r>
            <a:endParaRPr sz="1200">
              <a:solidFill>
                <a:schemeClr val="dk1"/>
              </a:solidFill>
            </a:endParaRPr>
          </a:p>
        </p:txBody>
      </p:sp>
      <p:pic>
        <p:nvPicPr>
          <p:cNvPr id="1138" name="Google Shape;1138;p103"/>
          <p:cNvPicPr preferRelativeResize="0"/>
          <p:nvPr/>
        </p:nvPicPr>
        <p:blipFill>
          <a:blip r:embed="rId3">
            <a:alphaModFix/>
          </a:blip>
          <a:stretch>
            <a:fillRect/>
          </a:stretch>
        </p:blipFill>
        <p:spPr>
          <a:xfrm>
            <a:off x="4449700" y="1295775"/>
            <a:ext cx="4614101" cy="3109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p104"/>
          <p:cNvSpPr txBox="1">
            <a:spLocks noGrp="1"/>
          </p:cNvSpPr>
          <p:nvPr>
            <p:ph type="title"/>
          </p:nvPr>
        </p:nvSpPr>
        <p:spPr>
          <a:xfrm>
            <a:off x="589684" y="156945"/>
            <a:ext cx="7886700" cy="9942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
              <a:t>PS Framework Library Features</a:t>
            </a:r>
            <a:endParaRPr/>
          </a:p>
          <a:p>
            <a:pPr marL="0" lvl="0" indent="0" algn="l" rtl="0">
              <a:spcBef>
                <a:spcPts val="0"/>
              </a:spcBef>
              <a:spcAft>
                <a:spcPts val="0"/>
              </a:spcAft>
              <a:buNone/>
            </a:pPr>
            <a:r>
              <a:rPr lang="en" b="1"/>
              <a:t>Project Framework Features</a:t>
            </a:r>
            <a:endParaRPr b="1"/>
          </a:p>
        </p:txBody>
      </p:sp>
      <p:sp>
        <p:nvSpPr>
          <p:cNvPr id="1144" name="Google Shape;1144;p104"/>
          <p:cNvSpPr txBox="1">
            <a:spLocks noGrp="1"/>
          </p:cNvSpPr>
          <p:nvPr>
            <p:ph type="body" idx="1"/>
          </p:nvPr>
        </p:nvSpPr>
        <p:spPr>
          <a:xfrm>
            <a:off x="628659" y="1377094"/>
            <a:ext cx="3886200" cy="3263400"/>
          </a:xfrm>
          <a:prstGeom prst="rect">
            <a:avLst/>
          </a:prstGeom>
        </p:spPr>
        <p:txBody>
          <a:bodyPr spcFirstLastPara="1" wrap="square" lIns="68575" tIns="34275" rIns="68575" bIns="34275" anchor="t" anchorCtr="0">
            <a:noAutofit/>
          </a:bodyPr>
          <a:lstStyle/>
          <a:p>
            <a:pPr marL="312526" lvl="0" indent="-258138" algn="l" rtl="0">
              <a:spcBef>
                <a:spcPts val="703"/>
              </a:spcBef>
              <a:spcAft>
                <a:spcPts val="0"/>
              </a:spcAft>
              <a:buClr>
                <a:schemeClr val="dk1"/>
              </a:buClr>
              <a:buSzPts val="1200"/>
              <a:buFont typeface="Verdana"/>
              <a:buChar char="•"/>
            </a:pPr>
            <a:r>
              <a:rPr lang="en" sz="1200">
                <a:solidFill>
                  <a:schemeClr val="dk1"/>
                </a:solidFill>
              </a:rPr>
              <a:t>Provides Abstract Table Definitions to define standard Project entities (via Path Config Pattern):</a:t>
            </a:r>
            <a:endParaRPr sz="1200">
              <a:solidFill>
                <a:schemeClr val="dk1"/>
              </a:solidFill>
            </a:endParaRPr>
          </a:p>
          <a:p>
            <a:pPr marL="623887" lvl="1" indent="-276860" algn="l" rtl="0">
              <a:spcBef>
                <a:spcPts val="703"/>
              </a:spcBef>
              <a:spcAft>
                <a:spcPts val="0"/>
              </a:spcAft>
              <a:buClr>
                <a:schemeClr val="dk1"/>
              </a:buClr>
              <a:buSzPts val="1200"/>
              <a:buFont typeface="Verdana"/>
              <a:buChar char="•"/>
            </a:pPr>
            <a:r>
              <a:rPr lang="en" sz="1200">
                <a:solidFill>
                  <a:schemeClr val="dk1"/>
                </a:solidFill>
              </a:rPr>
              <a:t>Project Table, Subject Table, Project Team Members Table, Project Workflow Events Table</a:t>
            </a:r>
            <a:endParaRPr sz="1200">
              <a:solidFill>
                <a:schemeClr val="dk1"/>
              </a:solidFill>
            </a:endParaRPr>
          </a:p>
          <a:p>
            <a:pPr marL="312526" lvl="0" indent="-258138" algn="l" rtl="0">
              <a:spcBef>
                <a:spcPts val="703"/>
              </a:spcBef>
              <a:spcAft>
                <a:spcPts val="0"/>
              </a:spcAft>
              <a:buClr>
                <a:schemeClr val="dk1"/>
              </a:buClr>
              <a:buSzPts val="1200"/>
              <a:buFont typeface="Verdana"/>
              <a:buChar char="•"/>
            </a:pPr>
            <a:r>
              <a:rPr lang="en" sz="1200">
                <a:solidFill>
                  <a:schemeClr val="dk1"/>
                </a:solidFill>
              </a:rPr>
              <a:t>Workflow Launcher Extensions for launching Projects to create new Subject Instances, perform updates or other tasks on existing Subjects, or resume work on suspended projects.</a:t>
            </a:r>
            <a:endParaRPr sz="1200">
              <a:solidFill>
                <a:schemeClr val="dk1"/>
              </a:solidFill>
            </a:endParaRPr>
          </a:p>
        </p:txBody>
      </p:sp>
      <p:sp>
        <p:nvSpPr>
          <p:cNvPr id="1145" name="Google Shape;1145;p104"/>
          <p:cNvSpPr txBox="1">
            <a:spLocks noGrp="1"/>
          </p:cNvSpPr>
          <p:nvPr>
            <p:ph type="body" idx="2"/>
          </p:nvPr>
        </p:nvSpPr>
        <p:spPr>
          <a:xfrm>
            <a:off x="4629159" y="1377094"/>
            <a:ext cx="3886200" cy="3263400"/>
          </a:xfrm>
          <a:prstGeom prst="rect">
            <a:avLst/>
          </a:prstGeom>
        </p:spPr>
        <p:txBody>
          <a:bodyPr spcFirstLastPara="1" wrap="square" lIns="68575" tIns="34275" rIns="68575" bIns="34275" anchor="t" anchorCtr="0">
            <a:noAutofit/>
          </a:bodyPr>
          <a:lstStyle/>
          <a:p>
            <a:pPr marL="312526" lvl="0" indent="-258138" algn="l" rtl="0">
              <a:spcBef>
                <a:spcPts val="703"/>
              </a:spcBef>
              <a:spcAft>
                <a:spcPts val="0"/>
              </a:spcAft>
              <a:buClr>
                <a:schemeClr val="dk1"/>
              </a:buClr>
              <a:buSzPts val="1200"/>
              <a:buFont typeface="Verdana"/>
              <a:buChar char="•"/>
            </a:pPr>
            <a:r>
              <a:rPr lang="en" sz="1200">
                <a:solidFill>
                  <a:schemeClr val="dk1"/>
                </a:solidFill>
              </a:rPr>
              <a:t>Project and Subject Table Triggers to assign Project Type, Project Name, Project Team Members, Link Subject(s) to Project, control Project and Subject Status</a:t>
            </a:r>
            <a:endParaRPr sz="1200">
              <a:solidFill>
                <a:schemeClr val="dk1"/>
              </a:solidFill>
            </a:endParaRPr>
          </a:p>
          <a:p>
            <a:pPr marL="623887" lvl="1" indent="-276860" algn="l" rtl="0">
              <a:spcBef>
                <a:spcPts val="703"/>
              </a:spcBef>
              <a:spcAft>
                <a:spcPts val="0"/>
              </a:spcAft>
              <a:buClr>
                <a:schemeClr val="dk1"/>
              </a:buClr>
              <a:buSzPts val="1200"/>
              <a:buFont typeface="Verdana"/>
              <a:buChar char="•"/>
            </a:pPr>
            <a:r>
              <a:rPr lang="en" sz="1200">
                <a:solidFill>
                  <a:schemeClr val="dk1"/>
                </a:solidFill>
              </a:rPr>
              <a:t>Also managed thru various Script Tasks, Foreign Key filters, UI Beans and Service Permissions</a:t>
            </a:r>
            <a:endParaRPr sz="1200">
              <a:solidFill>
                <a:schemeClr val="dk1"/>
              </a:solidFill>
            </a:endParaRPr>
          </a:p>
          <a:p>
            <a:pPr marL="312526" lvl="0" indent="-258138" algn="l" rtl="0">
              <a:spcBef>
                <a:spcPts val="703"/>
              </a:spcBef>
              <a:spcAft>
                <a:spcPts val="0"/>
              </a:spcAft>
              <a:buClr>
                <a:schemeClr val="dk1"/>
              </a:buClr>
              <a:buSzPts val="1200"/>
              <a:buFont typeface="Verdana"/>
              <a:buChar char="•"/>
            </a:pPr>
            <a:r>
              <a:rPr lang="en" sz="1200">
                <a:solidFill>
                  <a:schemeClr val="dk1"/>
                </a:solidFill>
              </a:rPr>
              <a:t>Provides Access Rules and Triggers to prevent updating of records outside the scope of the Project</a:t>
            </a:r>
            <a:endParaRPr sz="1200">
              <a:solidFill>
                <a:schemeClr val="dk1"/>
              </a:solidFill>
            </a:endParaRPr>
          </a:p>
          <a:p>
            <a:pPr marL="312526" lvl="0" indent="-258138" algn="l" rtl="0">
              <a:spcBef>
                <a:spcPts val="703"/>
              </a:spcBef>
              <a:spcAft>
                <a:spcPts val="0"/>
              </a:spcAft>
              <a:buClr>
                <a:schemeClr val="dk1"/>
              </a:buClr>
              <a:buSzPts val="1200"/>
              <a:buFont typeface="Verdana"/>
              <a:buChar char="•"/>
            </a:pPr>
            <a:r>
              <a:rPr lang="en" sz="1200">
                <a:solidFill>
                  <a:schemeClr val="dk1"/>
                </a:solidFill>
              </a:rPr>
              <a:t>Workflow Permissions based on Project Team Members</a:t>
            </a:r>
            <a:endParaRPr sz="1200">
              <a:solidFill>
                <a:schemeClr val="dk1"/>
              </a:solidFill>
            </a:endParaRPr>
          </a:p>
          <a:p>
            <a:pPr marL="312526" lvl="0" indent="-258138" algn="l" rtl="0">
              <a:spcBef>
                <a:spcPts val="703"/>
              </a:spcBef>
              <a:spcAft>
                <a:spcPts val="0"/>
              </a:spcAft>
              <a:buClr>
                <a:schemeClr val="dk1"/>
              </a:buClr>
              <a:buSzPts val="1200"/>
              <a:buFont typeface="Verdana"/>
              <a:buChar char="•"/>
            </a:pPr>
            <a:r>
              <a:rPr lang="en" sz="1200">
                <a:solidFill>
                  <a:schemeClr val="dk1"/>
                </a:solidFill>
              </a:rPr>
              <a:t>Prevents launching of conflicting Projects for a given Subject Record</a:t>
            </a:r>
            <a:endParaRPr sz="1200">
              <a:solidFill>
                <a:schemeClr val="dk1"/>
              </a:solidFill>
            </a:endParaRPr>
          </a:p>
          <a:p>
            <a:pPr marL="0" lvl="0" indent="0" algn="l" rtl="0">
              <a:spcBef>
                <a:spcPts val="703"/>
              </a:spcBef>
              <a:spcAft>
                <a:spcPts val="0"/>
              </a:spcAft>
              <a:buNone/>
            </a:pPr>
            <a:endParaRPr sz="12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105"/>
          <p:cNvSpPr txBox="1">
            <a:spLocks noGrp="1"/>
          </p:cNvSpPr>
          <p:nvPr>
            <p:ph type="title"/>
          </p:nvPr>
        </p:nvSpPr>
        <p:spPr>
          <a:xfrm>
            <a:off x="589684" y="156945"/>
            <a:ext cx="7886700" cy="9942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
              <a:t>PS Framework Library Features</a:t>
            </a:r>
            <a:endParaRPr/>
          </a:p>
          <a:p>
            <a:pPr marL="0" lvl="0" indent="0" algn="l" rtl="0">
              <a:spcBef>
                <a:spcPts val="0"/>
              </a:spcBef>
              <a:spcAft>
                <a:spcPts val="0"/>
              </a:spcAft>
              <a:buNone/>
            </a:pPr>
            <a:r>
              <a:rPr lang="en" b="1"/>
              <a:t>Additional Framework Features</a:t>
            </a:r>
            <a:endParaRPr b="1"/>
          </a:p>
        </p:txBody>
      </p:sp>
      <p:sp>
        <p:nvSpPr>
          <p:cNvPr id="1151" name="Google Shape;1151;p105"/>
          <p:cNvSpPr txBox="1">
            <a:spLocks noGrp="1"/>
          </p:cNvSpPr>
          <p:nvPr>
            <p:ph type="body" idx="1"/>
          </p:nvPr>
        </p:nvSpPr>
        <p:spPr>
          <a:xfrm>
            <a:off x="628659" y="1377094"/>
            <a:ext cx="3886200" cy="3263400"/>
          </a:xfrm>
          <a:prstGeom prst="rect">
            <a:avLst/>
          </a:prstGeom>
        </p:spPr>
        <p:txBody>
          <a:bodyPr spcFirstLastPara="1" wrap="square" lIns="68575" tIns="34275" rIns="68575" bIns="34275" anchor="t" anchorCtr="0">
            <a:noAutofit/>
          </a:bodyPr>
          <a:lstStyle/>
          <a:p>
            <a:pPr marL="312526" lvl="0" indent="-288618" algn="l" rtl="0">
              <a:spcBef>
                <a:spcPts val="703"/>
              </a:spcBef>
              <a:spcAft>
                <a:spcPts val="0"/>
              </a:spcAft>
              <a:buClr>
                <a:schemeClr val="dk1"/>
              </a:buClr>
              <a:buSzPts val="1680"/>
              <a:buFont typeface="Arial"/>
              <a:buChar char="•"/>
            </a:pPr>
            <a:r>
              <a:rPr lang="en" sz="1400" b="1">
                <a:solidFill>
                  <a:schemeClr val="dk1"/>
                </a:solidFill>
                <a:latin typeface="Open Sans Light"/>
                <a:ea typeface="Open Sans Light"/>
                <a:cs typeface="Open Sans Light"/>
                <a:sym typeface="Open Sans Light"/>
              </a:rPr>
              <a:t>Restricted Enumeration UI Bean Editor</a:t>
            </a:r>
            <a:endParaRPr sz="2320">
              <a:solidFill>
                <a:schemeClr val="dk1"/>
              </a:solidFill>
              <a:latin typeface="Open Sans Light"/>
              <a:ea typeface="Open Sans Light"/>
              <a:cs typeface="Open Sans Light"/>
              <a:sym typeface="Open Sans Light"/>
            </a:endParaRPr>
          </a:p>
          <a:p>
            <a:pPr marL="312526" lvl="0" indent="-288618" algn="l" rtl="0">
              <a:spcBef>
                <a:spcPts val="703"/>
              </a:spcBef>
              <a:spcAft>
                <a:spcPts val="0"/>
              </a:spcAft>
              <a:buClr>
                <a:schemeClr val="dk1"/>
              </a:buClr>
              <a:buSzPts val="1680"/>
              <a:buFont typeface="Arial"/>
              <a:buChar char="•"/>
            </a:pPr>
            <a:r>
              <a:rPr lang="en" sz="1400" b="1">
                <a:solidFill>
                  <a:schemeClr val="dk1"/>
                </a:solidFill>
                <a:latin typeface="Open Sans Light"/>
                <a:ea typeface="Open Sans Light"/>
                <a:cs typeface="Open Sans Light"/>
                <a:sym typeface="Open Sans Light"/>
              </a:rPr>
              <a:t>Service to perform Deep Copy of a Record and all its logical child records</a:t>
            </a:r>
            <a:endParaRPr sz="1400" b="1">
              <a:solidFill>
                <a:schemeClr val="dk1"/>
              </a:solidFill>
              <a:latin typeface="Open Sans Light"/>
              <a:ea typeface="Open Sans Light"/>
              <a:cs typeface="Open Sans Light"/>
              <a:sym typeface="Open Sans Light"/>
            </a:endParaRPr>
          </a:p>
          <a:p>
            <a:pPr marL="312526" lvl="0" indent="-288618" algn="l" rtl="0">
              <a:spcBef>
                <a:spcPts val="703"/>
              </a:spcBef>
              <a:spcAft>
                <a:spcPts val="0"/>
              </a:spcAft>
              <a:buClr>
                <a:schemeClr val="dk1"/>
              </a:buClr>
              <a:buSzPts val="1680"/>
              <a:buFont typeface="Arial"/>
              <a:buChar char="•"/>
            </a:pPr>
            <a:r>
              <a:rPr lang="en" sz="1400" b="1">
                <a:solidFill>
                  <a:schemeClr val="dk1"/>
                </a:solidFill>
                <a:latin typeface="Open Sans Light"/>
                <a:ea typeface="Open Sans Light"/>
                <a:cs typeface="Open Sans Light"/>
                <a:sym typeface="Open Sans Light"/>
              </a:rPr>
              <a:t>Auto Increment Number Generator</a:t>
            </a:r>
            <a:endParaRPr sz="1400">
              <a:solidFill>
                <a:schemeClr val="dk1"/>
              </a:solidFill>
              <a:latin typeface="Open Sans Light"/>
              <a:ea typeface="Open Sans Light"/>
              <a:cs typeface="Open Sans Light"/>
              <a:sym typeface="Open Sans Light"/>
            </a:endParaRPr>
          </a:p>
          <a:p>
            <a:pPr marL="312526" lvl="0" indent="-288618" algn="l" rtl="0">
              <a:spcBef>
                <a:spcPts val="703"/>
              </a:spcBef>
              <a:spcAft>
                <a:spcPts val="0"/>
              </a:spcAft>
              <a:buClr>
                <a:schemeClr val="dk1"/>
              </a:buClr>
              <a:buSzPts val="1680"/>
              <a:buFont typeface="Arial"/>
              <a:buChar char="•"/>
            </a:pPr>
            <a:r>
              <a:rPr lang="en" sz="1400" b="1">
                <a:solidFill>
                  <a:schemeClr val="dk1"/>
                </a:solidFill>
                <a:latin typeface="Open Sans Light"/>
                <a:ea typeface="Open Sans Light"/>
                <a:cs typeface="Open Sans Light"/>
                <a:sym typeface="Open Sans Light"/>
              </a:rPr>
              <a:t>Standard Create, Modify, and Delete Procedures</a:t>
            </a:r>
            <a:endParaRPr sz="1400" b="1">
              <a:solidFill>
                <a:schemeClr val="dk1"/>
              </a:solidFill>
              <a:latin typeface="Open Sans Light"/>
              <a:ea typeface="Open Sans Light"/>
              <a:cs typeface="Open Sans Light"/>
              <a:sym typeface="Open Sans Light"/>
            </a:endParaRPr>
          </a:p>
          <a:p>
            <a:pPr marL="312526" lvl="0" indent="-270838" algn="l" rtl="0">
              <a:spcBef>
                <a:spcPts val="703"/>
              </a:spcBef>
              <a:spcAft>
                <a:spcPts val="0"/>
              </a:spcAft>
              <a:buClr>
                <a:schemeClr val="dk1"/>
              </a:buClr>
              <a:buSzPts val="1400"/>
              <a:buFont typeface="Open Sans Light"/>
              <a:buChar char="•"/>
            </a:pPr>
            <a:r>
              <a:rPr lang="en" sz="1400" b="1">
                <a:solidFill>
                  <a:schemeClr val="dk1"/>
                </a:solidFill>
                <a:latin typeface="Open Sans Light"/>
                <a:ea typeface="Open Sans Light"/>
                <a:cs typeface="Open Sans Light"/>
                <a:sym typeface="Open Sans Light"/>
              </a:rPr>
              <a:t>LDAP Directory Integration</a:t>
            </a:r>
            <a:endParaRPr sz="1400" b="1">
              <a:solidFill>
                <a:schemeClr val="dk1"/>
              </a:solidFill>
              <a:latin typeface="Open Sans Light"/>
              <a:ea typeface="Open Sans Light"/>
              <a:cs typeface="Open Sans Light"/>
              <a:sym typeface="Open Sans Light"/>
            </a:endParaRPr>
          </a:p>
          <a:p>
            <a:pPr marL="312526" lvl="0" indent="0" algn="l" rtl="0">
              <a:spcBef>
                <a:spcPts val="703"/>
              </a:spcBef>
              <a:spcAft>
                <a:spcPts val="0"/>
              </a:spcAft>
              <a:buNone/>
            </a:pPr>
            <a:endParaRPr sz="2320">
              <a:solidFill>
                <a:schemeClr val="dk1"/>
              </a:solidFill>
              <a:latin typeface="Open Sans Light"/>
              <a:ea typeface="Open Sans Light"/>
              <a:cs typeface="Open Sans Light"/>
              <a:sym typeface="Open Sans Light"/>
            </a:endParaRPr>
          </a:p>
          <a:p>
            <a:pPr marL="312526" lvl="0" indent="0" algn="l" rtl="0">
              <a:spcBef>
                <a:spcPts val="703"/>
              </a:spcBef>
              <a:spcAft>
                <a:spcPts val="0"/>
              </a:spcAft>
              <a:buNone/>
            </a:pPr>
            <a:endParaRPr sz="1200">
              <a:solidFill>
                <a:schemeClr val="dk1"/>
              </a:solidFill>
            </a:endParaRPr>
          </a:p>
        </p:txBody>
      </p:sp>
      <p:sp>
        <p:nvSpPr>
          <p:cNvPr id="1152" name="Google Shape;1152;p105"/>
          <p:cNvSpPr txBox="1">
            <a:spLocks noGrp="1"/>
          </p:cNvSpPr>
          <p:nvPr>
            <p:ph type="body" idx="2"/>
          </p:nvPr>
        </p:nvSpPr>
        <p:spPr>
          <a:xfrm>
            <a:off x="4629159" y="1377094"/>
            <a:ext cx="3886200" cy="3263400"/>
          </a:xfrm>
          <a:prstGeom prst="rect">
            <a:avLst/>
          </a:prstGeom>
        </p:spPr>
        <p:txBody>
          <a:bodyPr spcFirstLastPara="1" wrap="square" lIns="68575" tIns="34275" rIns="68575" bIns="34275" anchor="t" anchorCtr="0">
            <a:noAutofit/>
          </a:bodyPr>
          <a:lstStyle/>
          <a:p>
            <a:pPr marL="312526" lvl="0" indent="-288618" algn="l" rtl="0">
              <a:spcBef>
                <a:spcPts val="703"/>
              </a:spcBef>
              <a:spcAft>
                <a:spcPts val="0"/>
              </a:spcAft>
              <a:buClr>
                <a:schemeClr val="dk1"/>
              </a:buClr>
              <a:buSzPts val="1680"/>
              <a:buFont typeface="Arial"/>
              <a:buChar char="•"/>
            </a:pPr>
            <a:r>
              <a:rPr lang="en" sz="1400" b="1">
                <a:solidFill>
                  <a:schemeClr val="dk1"/>
                </a:solidFill>
                <a:latin typeface="Open Sans Light"/>
                <a:ea typeface="Open Sans Light"/>
                <a:cs typeface="Open Sans Light"/>
                <a:sym typeface="Open Sans Light"/>
              </a:rPr>
              <a:t>Standard Adaptation Utilities Library</a:t>
            </a:r>
            <a:endParaRPr sz="1400" b="1">
              <a:solidFill>
                <a:schemeClr val="dk1"/>
              </a:solidFill>
              <a:latin typeface="Open Sans Light"/>
              <a:ea typeface="Open Sans Light"/>
              <a:cs typeface="Open Sans Light"/>
              <a:sym typeface="Open Sans Light"/>
            </a:endParaRPr>
          </a:p>
          <a:p>
            <a:pPr marL="312526" lvl="0" indent="-288618" algn="l" rtl="0">
              <a:spcBef>
                <a:spcPts val="703"/>
              </a:spcBef>
              <a:spcAft>
                <a:spcPts val="0"/>
              </a:spcAft>
              <a:buClr>
                <a:schemeClr val="dk1"/>
              </a:buClr>
              <a:buSzPts val="1680"/>
              <a:buFont typeface="Arial"/>
              <a:buChar char="•"/>
            </a:pPr>
            <a:r>
              <a:rPr lang="en" sz="1400" b="1">
                <a:solidFill>
                  <a:schemeClr val="dk1"/>
                </a:solidFill>
                <a:latin typeface="Open Sans Light"/>
                <a:ea typeface="Open Sans Light"/>
                <a:cs typeface="Open Sans Light"/>
                <a:sym typeface="Open Sans Light"/>
              </a:rPr>
              <a:t>Batch Import Facility</a:t>
            </a:r>
            <a:endParaRPr sz="2320">
              <a:solidFill>
                <a:schemeClr val="dk1"/>
              </a:solidFill>
              <a:latin typeface="Open Sans Light"/>
              <a:ea typeface="Open Sans Light"/>
              <a:cs typeface="Open Sans Light"/>
              <a:sym typeface="Open Sans Light"/>
            </a:endParaRPr>
          </a:p>
          <a:p>
            <a:pPr marL="312526" lvl="0" indent="-288618" algn="l" rtl="0">
              <a:spcBef>
                <a:spcPts val="703"/>
              </a:spcBef>
              <a:spcAft>
                <a:spcPts val="0"/>
              </a:spcAft>
              <a:buClr>
                <a:schemeClr val="dk1"/>
              </a:buClr>
              <a:buSzPts val="1680"/>
              <a:buFont typeface="Arial"/>
              <a:buChar char="•"/>
            </a:pPr>
            <a:r>
              <a:rPr lang="en" sz="1400" b="1">
                <a:solidFill>
                  <a:schemeClr val="dk1"/>
                </a:solidFill>
                <a:latin typeface="Open Sans Light"/>
                <a:ea typeface="Open Sans Light"/>
                <a:cs typeface="Open Sans Light"/>
                <a:sym typeface="Open Sans Light"/>
              </a:rPr>
              <a:t>Scheduled Task for purging old closed Child Dataspaces</a:t>
            </a:r>
            <a:endParaRPr sz="1400" b="1">
              <a:solidFill>
                <a:schemeClr val="dk1"/>
              </a:solidFill>
              <a:latin typeface="Open Sans Light"/>
              <a:ea typeface="Open Sans Light"/>
              <a:cs typeface="Open Sans Light"/>
              <a:sym typeface="Open Sans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91"/>
          <p:cNvSpPr txBox="1">
            <a:spLocks noGrp="1"/>
          </p:cNvSpPr>
          <p:nvPr>
            <p:ph type="title"/>
          </p:nvPr>
        </p:nvSpPr>
        <p:spPr>
          <a:xfrm>
            <a:off x="558684" y="149195"/>
            <a:ext cx="7886700" cy="9942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
              <a:t>PS Starter Project Features</a:t>
            </a:r>
            <a:endParaRPr/>
          </a:p>
        </p:txBody>
      </p:sp>
      <p:sp>
        <p:nvSpPr>
          <p:cNvPr id="1049" name="Google Shape;1049;p91"/>
          <p:cNvSpPr txBox="1">
            <a:spLocks noGrp="1"/>
          </p:cNvSpPr>
          <p:nvPr>
            <p:ph type="body" idx="1"/>
          </p:nvPr>
        </p:nvSpPr>
        <p:spPr>
          <a:xfrm>
            <a:off x="589677" y="1369225"/>
            <a:ext cx="3097500" cy="3263400"/>
          </a:xfrm>
          <a:prstGeom prst="rect">
            <a:avLst/>
          </a:prstGeom>
        </p:spPr>
        <p:txBody>
          <a:bodyPr spcFirstLastPara="1" wrap="square" lIns="68575" tIns="34275" rIns="68575" bIns="34275" anchor="t" anchorCtr="0">
            <a:noAutofit/>
          </a:bodyPr>
          <a:lstStyle/>
          <a:p>
            <a:pPr marL="177800" lvl="0" indent="-127000" algn="l" rtl="0">
              <a:spcBef>
                <a:spcPts val="703"/>
              </a:spcBef>
              <a:spcAft>
                <a:spcPts val="0"/>
              </a:spcAft>
              <a:buClr>
                <a:schemeClr val="dk1"/>
              </a:buClr>
              <a:buSzPts val="1400"/>
              <a:buChar char="•"/>
            </a:pPr>
            <a:r>
              <a:rPr lang="en" sz="1400">
                <a:solidFill>
                  <a:schemeClr val="dk1"/>
                </a:solidFill>
              </a:rPr>
              <a:t>Pre-configured with Best Practices for Multi-Domain MDM Projects</a:t>
            </a:r>
            <a:endParaRPr sz="1400">
              <a:solidFill>
                <a:schemeClr val="dk1"/>
              </a:solidFill>
            </a:endParaRPr>
          </a:p>
          <a:p>
            <a:pPr marL="177800" lvl="0" indent="-127000" algn="l" rtl="0">
              <a:spcBef>
                <a:spcPts val="703"/>
              </a:spcBef>
              <a:spcAft>
                <a:spcPts val="0"/>
              </a:spcAft>
              <a:buClr>
                <a:schemeClr val="dk1"/>
              </a:buClr>
              <a:buSzPts val="1400"/>
              <a:buChar char="•"/>
            </a:pPr>
            <a:r>
              <a:rPr lang="en" sz="1400">
                <a:solidFill>
                  <a:schemeClr val="dk1"/>
                </a:solidFill>
              </a:rPr>
              <a:t>Pre-populated Basic Types Data Model</a:t>
            </a:r>
            <a:endParaRPr sz="1400">
              <a:solidFill>
                <a:schemeClr val="dk1"/>
              </a:solidFill>
            </a:endParaRPr>
          </a:p>
          <a:p>
            <a:pPr marL="177800" lvl="0" indent="-127000" algn="l" rtl="0">
              <a:spcBef>
                <a:spcPts val="703"/>
              </a:spcBef>
              <a:spcAft>
                <a:spcPts val="0"/>
              </a:spcAft>
              <a:buClr>
                <a:schemeClr val="dk1"/>
              </a:buClr>
              <a:buSzPts val="1400"/>
              <a:buChar char="•"/>
            </a:pPr>
            <a:r>
              <a:rPr lang="en" sz="1400">
                <a:solidFill>
                  <a:schemeClr val="dk1"/>
                </a:solidFill>
              </a:rPr>
              <a:t>Pre-defined Common Reference Data Model, Data Space, and Data Set</a:t>
            </a:r>
            <a:endParaRPr sz="1400">
              <a:solidFill>
                <a:schemeClr val="dk1"/>
              </a:solidFill>
            </a:endParaRPr>
          </a:p>
          <a:p>
            <a:pPr marL="177800" lvl="0" indent="-127000" algn="l" rtl="0">
              <a:spcBef>
                <a:spcPts val="703"/>
              </a:spcBef>
              <a:spcAft>
                <a:spcPts val="0"/>
              </a:spcAft>
              <a:buClr>
                <a:schemeClr val="dk1"/>
              </a:buClr>
              <a:buSzPts val="1400"/>
              <a:buChar char="•"/>
            </a:pPr>
            <a:r>
              <a:rPr lang="en" sz="1400">
                <a:solidFill>
                  <a:schemeClr val="dk1"/>
                </a:solidFill>
              </a:rPr>
              <a:t>Sample Domain defined which can be used as a template</a:t>
            </a:r>
            <a:endParaRPr sz="1400">
              <a:solidFill>
                <a:schemeClr val="dk1"/>
              </a:solidFill>
            </a:endParaRPr>
          </a:p>
          <a:p>
            <a:pPr marL="177800" lvl="0" indent="0" algn="l" rtl="0">
              <a:spcBef>
                <a:spcPts val="703"/>
              </a:spcBef>
              <a:spcAft>
                <a:spcPts val="0"/>
              </a:spcAft>
              <a:buNone/>
            </a:pPr>
            <a:endParaRPr sz="1400"/>
          </a:p>
        </p:txBody>
      </p:sp>
      <p:pic>
        <p:nvPicPr>
          <p:cNvPr id="1050" name="Google Shape;1050;p91"/>
          <p:cNvPicPr preferRelativeResize="0"/>
          <p:nvPr/>
        </p:nvPicPr>
        <p:blipFill>
          <a:blip r:embed="rId3">
            <a:alphaModFix/>
          </a:blip>
          <a:stretch>
            <a:fillRect/>
          </a:stretch>
        </p:blipFill>
        <p:spPr>
          <a:xfrm>
            <a:off x="3389425" y="891175"/>
            <a:ext cx="5691825" cy="3741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92"/>
          <p:cNvSpPr txBox="1">
            <a:spLocks noGrp="1"/>
          </p:cNvSpPr>
          <p:nvPr>
            <p:ph type="title"/>
          </p:nvPr>
        </p:nvSpPr>
        <p:spPr>
          <a:xfrm>
            <a:off x="628659" y="156945"/>
            <a:ext cx="7886700" cy="9942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
              <a:t>PS Starter Project Features</a:t>
            </a:r>
            <a:endParaRPr/>
          </a:p>
        </p:txBody>
      </p:sp>
      <p:sp>
        <p:nvSpPr>
          <p:cNvPr id="1056" name="Google Shape;1056;p92"/>
          <p:cNvSpPr txBox="1">
            <a:spLocks noGrp="1"/>
          </p:cNvSpPr>
          <p:nvPr>
            <p:ph type="body" idx="1"/>
          </p:nvPr>
        </p:nvSpPr>
        <p:spPr>
          <a:xfrm>
            <a:off x="589677" y="1369225"/>
            <a:ext cx="2919300" cy="3263400"/>
          </a:xfrm>
          <a:prstGeom prst="rect">
            <a:avLst/>
          </a:prstGeom>
        </p:spPr>
        <p:txBody>
          <a:bodyPr spcFirstLastPara="1" wrap="square" lIns="68575" tIns="34275" rIns="68575" bIns="34275" anchor="t" anchorCtr="0">
            <a:noAutofit/>
          </a:bodyPr>
          <a:lstStyle/>
          <a:p>
            <a:pPr marL="0" lvl="0" indent="0" algn="l" rtl="0">
              <a:spcBef>
                <a:spcPts val="703"/>
              </a:spcBef>
              <a:spcAft>
                <a:spcPts val="0"/>
              </a:spcAft>
              <a:buNone/>
            </a:pPr>
            <a:endParaRPr sz="1400">
              <a:solidFill>
                <a:schemeClr val="dk1"/>
              </a:solidFill>
            </a:endParaRPr>
          </a:p>
          <a:p>
            <a:pPr marL="177800" lvl="0" indent="-127000" algn="l" rtl="0">
              <a:spcBef>
                <a:spcPts val="703"/>
              </a:spcBef>
              <a:spcAft>
                <a:spcPts val="0"/>
              </a:spcAft>
              <a:buClr>
                <a:schemeClr val="dk1"/>
              </a:buClr>
              <a:buSzPts val="1400"/>
              <a:buChar char="•"/>
            </a:pPr>
            <a:r>
              <a:rPr lang="en" sz="1400">
                <a:solidFill>
                  <a:schemeClr val="dk1"/>
                </a:solidFill>
              </a:rPr>
              <a:t>Pre-defined Standard Roles</a:t>
            </a:r>
            <a:endParaRPr sz="1400">
              <a:solidFill>
                <a:schemeClr val="dk1"/>
              </a:solidFill>
            </a:endParaRPr>
          </a:p>
          <a:p>
            <a:pPr marL="177800" lvl="0" indent="-127000" algn="l" rtl="0">
              <a:spcBef>
                <a:spcPts val="703"/>
              </a:spcBef>
              <a:spcAft>
                <a:spcPts val="0"/>
              </a:spcAft>
              <a:buClr>
                <a:schemeClr val="dk1"/>
              </a:buClr>
              <a:buSzPts val="1400"/>
              <a:buChar char="•"/>
            </a:pPr>
            <a:r>
              <a:rPr lang="en" sz="1400">
                <a:solidFill>
                  <a:schemeClr val="dk1"/>
                </a:solidFill>
              </a:rPr>
              <a:t>Pre-defined Test Users for each Role</a:t>
            </a:r>
            <a:endParaRPr sz="1400">
              <a:solidFill>
                <a:schemeClr val="dk1"/>
              </a:solidFill>
            </a:endParaRPr>
          </a:p>
          <a:p>
            <a:pPr marL="177800" lvl="0" indent="0" algn="l" rtl="0">
              <a:spcBef>
                <a:spcPts val="703"/>
              </a:spcBef>
              <a:spcAft>
                <a:spcPts val="0"/>
              </a:spcAft>
              <a:buNone/>
            </a:pPr>
            <a:endParaRPr sz="1400"/>
          </a:p>
        </p:txBody>
      </p:sp>
      <p:sp>
        <p:nvSpPr>
          <p:cNvPr id="1057" name="Google Shape;1057;p92"/>
          <p:cNvSpPr txBox="1">
            <a:spLocks noGrp="1"/>
          </p:cNvSpPr>
          <p:nvPr>
            <p:ph type="body" idx="2"/>
          </p:nvPr>
        </p:nvSpPr>
        <p:spPr>
          <a:xfrm>
            <a:off x="4590184" y="1369219"/>
            <a:ext cx="3886200" cy="3263400"/>
          </a:xfrm>
          <a:prstGeom prst="rect">
            <a:avLst/>
          </a:prstGeom>
        </p:spPr>
        <p:txBody>
          <a:bodyPr spcFirstLastPara="1" wrap="square" lIns="68575" tIns="34275" rIns="68575" bIns="34275" anchor="t" anchorCtr="0">
            <a:noAutofit/>
          </a:bodyPr>
          <a:lstStyle/>
          <a:p>
            <a:pPr marL="177800" lvl="0" indent="0" algn="l" rtl="0">
              <a:spcBef>
                <a:spcPts val="703"/>
              </a:spcBef>
              <a:spcAft>
                <a:spcPts val="0"/>
              </a:spcAft>
              <a:buNone/>
            </a:pPr>
            <a:endParaRPr sz="1400"/>
          </a:p>
        </p:txBody>
      </p:sp>
      <p:pic>
        <p:nvPicPr>
          <p:cNvPr id="1058" name="Google Shape;1058;p92"/>
          <p:cNvPicPr preferRelativeResize="0"/>
          <p:nvPr/>
        </p:nvPicPr>
        <p:blipFill>
          <a:blip r:embed="rId3">
            <a:alphaModFix/>
          </a:blip>
          <a:stretch>
            <a:fillRect/>
          </a:stretch>
        </p:blipFill>
        <p:spPr>
          <a:xfrm>
            <a:off x="3470325" y="786675"/>
            <a:ext cx="5006050" cy="3977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93"/>
          <p:cNvSpPr txBox="1">
            <a:spLocks noGrp="1"/>
          </p:cNvSpPr>
          <p:nvPr>
            <p:ph type="title"/>
          </p:nvPr>
        </p:nvSpPr>
        <p:spPr>
          <a:xfrm>
            <a:off x="589684" y="156945"/>
            <a:ext cx="7886700" cy="9942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
              <a:t>PS Starter Project Features</a:t>
            </a:r>
            <a:endParaRPr/>
          </a:p>
        </p:txBody>
      </p:sp>
      <p:sp>
        <p:nvSpPr>
          <p:cNvPr id="1064" name="Google Shape;1064;p93"/>
          <p:cNvSpPr txBox="1">
            <a:spLocks noGrp="1"/>
          </p:cNvSpPr>
          <p:nvPr>
            <p:ph type="body" idx="1"/>
          </p:nvPr>
        </p:nvSpPr>
        <p:spPr>
          <a:xfrm>
            <a:off x="589675" y="1369225"/>
            <a:ext cx="2634600" cy="3263400"/>
          </a:xfrm>
          <a:prstGeom prst="rect">
            <a:avLst/>
          </a:prstGeom>
        </p:spPr>
        <p:txBody>
          <a:bodyPr spcFirstLastPara="1" wrap="square" lIns="68575" tIns="34275" rIns="68575" bIns="34275" anchor="t" anchorCtr="0">
            <a:noAutofit/>
          </a:bodyPr>
          <a:lstStyle/>
          <a:p>
            <a:pPr marL="177800" lvl="0" indent="-127000" algn="l" rtl="0">
              <a:spcBef>
                <a:spcPts val="703"/>
              </a:spcBef>
              <a:spcAft>
                <a:spcPts val="0"/>
              </a:spcAft>
              <a:buClr>
                <a:schemeClr val="dk1"/>
              </a:buClr>
              <a:buSzPts val="1400"/>
              <a:buChar char="•"/>
            </a:pPr>
            <a:r>
              <a:rPr lang="en" sz="1400">
                <a:solidFill>
                  <a:schemeClr val="dk1"/>
                </a:solidFill>
              </a:rPr>
              <a:t>Fully Implemented Robust Maker-Checker Workflow for Common Model</a:t>
            </a:r>
            <a:endParaRPr sz="1400">
              <a:solidFill>
                <a:schemeClr val="dk1"/>
              </a:solidFill>
            </a:endParaRPr>
          </a:p>
          <a:p>
            <a:pPr marL="177800" lvl="0" indent="0" algn="l" rtl="0">
              <a:spcBef>
                <a:spcPts val="703"/>
              </a:spcBef>
              <a:spcAft>
                <a:spcPts val="0"/>
              </a:spcAft>
              <a:buNone/>
            </a:pPr>
            <a:endParaRPr sz="1400"/>
          </a:p>
        </p:txBody>
      </p:sp>
      <p:sp>
        <p:nvSpPr>
          <p:cNvPr id="1065" name="Google Shape;1065;p93"/>
          <p:cNvSpPr txBox="1">
            <a:spLocks noGrp="1"/>
          </p:cNvSpPr>
          <p:nvPr>
            <p:ph type="body" idx="2"/>
          </p:nvPr>
        </p:nvSpPr>
        <p:spPr>
          <a:xfrm>
            <a:off x="4590184" y="1369219"/>
            <a:ext cx="3886200" cy="3263400"/>
          </a:xfrm>
          <a:prstGeom prst="rect">
            <a:avLst/>
          </a:prstGeom>
        </p:spPr>
        <p:txBody>
          <a:bodyPr spcFirstLastPara="1" wrap="square" lIns="68575" tIns="34275" rIns="68575" bIns="34275" anchor="t" anchorCtr="0">
            <a:noAutofit/>
          </a:bodyPr>
          <a:lstStyle/>
          <a:p>
            <a:pPr marL="0" lvl="0" indent="0" algn="l" rtl="0">
              <a:spcBef>
                <a:spcPts val="703"/>
              </a:spcBef>
              <a:spcAft>
                <a:spcPts val="0"/>
              </a:spcAft>
              <a:buNone/>
            </a:pPr>
            <a:endParaRPr sz="1400"/>
          </a:p>
        </p:txBody>
      </p:sp>
      <p:pic>
        <p:nvPicPr>
          <p:cNvPr id="1066" name="Google Shape;1066;p93"/>
          <p:cNvPicPr preferRelativeResize="0"/>
          <p:nvPr/>
        </p:nvPicPr>
        <p:blipFill>
          <a:blip r:embed="rId3">
            <a:alphaModFix/>
          </a:blip>
          <a:stretch>
            <a:fillRect/>
          </a:stretch>
        </p:blipFill>
        <p:spPr>
          <a:xfrm>
            <a:off x="3571335" y="771601"/>
            <a:ext cx="5409989" cy="40342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94"/>
          <p:cNvSpPr txBox="1">
            <a:spLocks noGrp="1"/>
          </p:cNvSpPr>
          <p:nvPr>
            <p:ph type="title"/>
          </p:nvPr>
        </p:nvSpPr>
        <p:spPr>
          <a:xfrm>
            <a:off x="589684" y="156945"/>
            <a:ext cx="7886700" cy="9942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
              <a:t>PS Starter Project Features</a:t>
            </a:r>
            <a:endParaRPr/>
          </a:p>
        </p:txBody>
      </p:sp>
      <p:sp>
        <p:nvSpPr>
          <p:cNvPr id="1072" name="Google Shape;1072;p94"/>
          <p:cNvSpPr txBox="1">
            <a:spLocks noGrp="1"/>
          </p:cNvSpPr>
          <p:nvPr>
            <p:ph type="body" idx="1"/>
          </p:nvPr>
        </p:nvSpPr>
        <p:spPr>
          <a:xfrm>
            <a:off x="589675" y="1369225"/>
            <a:ext cx="2044200" cy="3263400"/>
          </a:xfrm>
          <a:prstGeom prst="rect">
            <a:avLst/>
          </a:prstGeom>
        </p:spPr>
        <p:txBody>
          <a:bodyPr spcFirstLastPara="1" wrap="square" lIns="68575" tIns="34275" rIns="68575" bIns="34275" anchor="t" anchorCtr="0">
            <a:noAutofit/>
          </a:bodyPr>
          <a:lstStyle/>
          <a:p>
            <a:pPr marL="177800" lvl="0" indent="-127000" algn="l" rtl="0">
              <a:spcBef>
                <a:spcPts val="703"/>
              </a:spcBef>
              <a:spcAft>
                <a:spcPts val="0"/>
              </a:spcAft>
              <a:buClr>
                <a:schemeClr val="dk1"/>
              </a:buClr>
              <a:buSzPts val="1400"/>
              <a:buChar char="•"/>
            </a:pPr>
            <a:r>
              <a:rPr lang="en" sz="1400">
                <a:solidFill>
                  <a:schemeClr val="dk1"/>
                </a:solidFill>
              </a:rPr>
              <a:t>Pre-configured User Perspectives</a:t>
            </a:r>
            <a:endParaRPr sz="1400">
              <a:solidFill>
                <a:schemeClr val="dk1"/>
              </a:solidFill>
            </a:endParaRPr>
          </a:p>
          <a:p>
            <a:pPr marL="177800" lvl="0" indent="0" algn="l" rtl="0">
              <a:spcBef>
                <a:spcPts val="703"/>
              </a:spcBef>
              <a:spcAft>
                <a:spcPts val="0"/>
              </a:spcAft>
              <a:buNone/>
            </a:pPr>
            <a:endParaRPr sz="1400"/>
          </a:p>
        </p:txBody>
      </p:sp>
      <p:pic>
        <p:nvPicPr>
          <p:cNvPr id="1073" name="Google Shape;1073;p94"/>
          <p:cNvPicPr preferRelativeResize="0"/>
          <p:nvPr/>
        </p:nvPicPr>
        <p:blipFill>
          <a:blip r:embed="rId3">
            <a:alphaModFix/>
          </a:blip>
          <a:stretch>
            <a:fillRect/>
          </a:stretch>
        </p:blipFill>
        <p:spPr>
          <a:xfrm>
            <a:off x="3298375" y="635150"/>
            <a:ext cx="4578026" cy="42453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95"/>
          <p:cNvSpPr txBox="1">
            <a:spLocks noGrp="1"/>
          </p:cNvSpPr>
          <p:nvPr>
            <p:ph type="title"/>
          </p:nvPr>
        </p:nvSpPr>
        <p:spPr>
          <a:xfrm>
            <a:off x="589684" y="156945"/>
            <a:ext cx="7886700" cy="9942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
              <a:t>PS Starter Project Features</a:t>
            </a:r>
            <a:endParaRPr/>
          </a:p>
        </p:txBody>
      </p:sp>
      <p:sp>
        <p:nvSpPr>
          <p:cNvPr id="1079" name="Google Shape;1079;p95"/>
          <p:cNvSpPr txBox="1">
            <a:spLocks noGrp="1"/>
          </p:cNvSpPr>
          <p:nvPr>
            <p:ph type="body" idx="1"/>
          </p:nvPr>
        </p:nvSpPr>
        <p:spPr>
          <a:xfrm>
            <a:off x="589676" y="1078688"/>
            <a:ext cx="3407400" cy="3263400"/>
          </a:xfrm>
          <a:prstGeom prst="rect">
            <a:avLst/>
          </a:prstGeom>
        </p:spPr>
        <p:txBody>
          <a:bodyPr spcFirstLastPara="1" wrap="square" lIns="68575" tIns="34275" rIns="68575" bIns="34275" anchor="t" anchorCtr="0">
            <a:noAutofit/>
          </a:bodyPr>
          <a:lstStyle/>
          <a:p>
            <a:pPr marL="177800" lvl="0" indent="-127000" algn="l" rtl="0">
              <a:spcBef>
                <a:spcPts val="703"/>
              </a:spcBef>
              <a:spcAft>
                <a:spcPts val="0"/>
              </a:spcAft>
              <a:buClr>
                <a:schemeClr val="dk1"/>
              </a:buClr>
              <a:buSzPts val="1400"/>
              <a:buChar char="•"/>
            </a:pPr>
            <a:r>
              <a:rPr lang="en" sz="1400">
                <a:solidFill>
                  <a:schemeClr val="dk1"/>
                </a:solidFill>
              </a:rPr>
              <a:t>Pre-configured Services for Downloading and Displaying robust Full Validation Report</a:t>
            </a:r>
            <a:endParaRPr sz="1400">
              <a:solidFill>
                <a:schemeClr val="dk1"/>
              </a:solidFill>
            </a:endParaRPr>
          </a:p>
          <a:p>
            <a:pPr marL="177800" lvl="0" indent="-127000" algn="l" rtl="0">
              <a:spcBef>
                <a:spcPts val="703"/>
              </a:spcBef>
              <a:spcAft>
                <a:spcPts val="0"/>
              </a:spcAft>
              <a:buClr>
                <a:schemeClr val="dk1"/>
              </a:buClr>
              <a:buSzPts val="1400"/>
              <a:buChar char="•"/>
            </a:pPr>
            <a:r>
              <a:rPr lang="en" sz="1400">
                <a:solidFill>
                  <a:schemeClr val="dk1"/>
                </a:solidFill>
              </a:rPr>
              <a:t>Pre-configured Service for generating Data Model Data Dictionary Spreadsheet</a:t>
            </a:r>
            <a:endParaRPr sz="1400">
              <a:solidFill>
                <a:srgbClr val="FF0000"/>
              </a:solidFill>
            </a:endParaRPr>
          </a:p>
          <a:p>
            <a:pPr marL="177800" lvl="0" indent="-127000" algn="l" rtl="0">
              <a:spcBef>
                <a:spcPts val="703"/>
              </a:spcBef>
              <a:spcAft>
                <a:spcPts val="0"/>
              </a:spcAft>
              <a:buClr>
                <a:schemeClr val="dk1"/>
              </a:buClr>
              <a:buSzPts val="1400"/>
              <a:buChar char="•"/>
            </a:pPr>
            <a:r>
              <a:rPr lang="en" sz="1400">
                <a:solidFill>
                  <a:schemeClr val="dk1"/>
                </a:solidFill>
              </a:rPr>
              <a:t>Pre-configured Service for generating downloadable Child Dataspace Compare Report Spreadsheet</a:t>
            </a:r>
            <a:endParaRPr sz="1400">
              <a:solidFill>
                <a:schemeClr val="dk1"/>
              </a:solidFill>
            </a:endParaRPr>
          </a:p>
          <a:p>
            <a:pPr marL="177800" lvl="0" indent="-127000" algn="l" rtl="0">
              <a:spcBef>
                <a:spcPts val="703"/>
              </a:spcBef>
              <a:spcAft>
                <a:spcPts val="0"/>
              </a:spcAft>
              <a:buClr>
                <a:schemeClr val="dk1"/>
              </a:buClr>
              <a:buSzPts val="1400"/>
              <a:buChar char="•"/>
            </a:pPr>
            <a:r>
              <a:rPr lang="en" sz="1400">
                <a:solidFill>
                  <a:schemeClr val="dk1"/>
                </a:solidFill>
              </a:rPr>
              <a:t>Pre-configured Services for Import/Export Dev Artifacts</a:t>
            </a:r>
            <a:endParaRPr sz="1400">
              <a:solidFill>
                <a:schemeClr val="dk1"/>
              </a:solidFill>
            </a:endParaRPr>
          </a:p>
          <a:p>
            <a:pPr marL="177800" lvl="0" indent="-127000" algn="l" rtl="0">
              <a:spcBef>
                <a:spcPts val="703"/>
              </a:spcBef>
              <a:spcAft>
                <a:spcPts val="0"/>
              </a:spcAft>
              <a:buClr>
                <a:schemeClr val="dk1"/>
              </a:buClr>
              <a:buSzPts val="1400"/>
              <a:buChar char="•"/>
            </a:pPr>
            <a:r>
              <a:rPr lang="en" sz="1400">
                <a:solidFill>
                  <a:schemeClr val="dk1"/>
                </a:solidFill>
              </a:rPr>
              <a:t>Pre-configured Services for   Batch File Imports</a:t>
            </a:r>
            <a:endParaRPr sz="1400">
              <a:solidFill>
                <a:schemeClr val="dk1"/>
              </a:solidFill>
            </a:endParaRPr>
          </a:p>
          <a:p>
            <a:pPr marL="177800" lvl="0" indent="0" algn="l" rtl="0">
              <a:spcBef>
                <a:spcPts val="703"/>
              </a:spcBef>
              <a:spcAft>
                <a:spcPts val="0"/>
              </a:spcAft>
              <a:buNone/>
            </a:pPr>
            <a:endParaRPr sz="1400"/>
          </a:p>
        </p:txBody>
      </p:sp>
      <p:pic>
        <p:nvPicPr>
          <p:cNvPr id="1080" name="Google Shape;1080;p95"/>
          <p:cNvPicPr preferRelativeResize="0"/>
          <p:nvPr/>
        </p:nvPicPr>
        <p:blipFill>
          <a:blip r:embed="rId3">
            <a:alphaModFix/>
          </a:blip>
          <a:stretch>
            <a:fillRect/>
          </a:stretch>
        </p:blipFill>
        <p:spPr>
          <a:xfrm>
            <a:off x="3831875" y="727975"/>
            <a:ext cx="4929125" cy="39648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96"/>
          <p:cNvSpPr txBox="1">
            <a:spLocks noGrp="1"/>
          </p:cNvSpPr>
          <p:nvPr>
            <p:ph type="title"/>
          </p:nvPr>
        </p:nvSpPr>
        <p:spPr>
          <a:xfrm>
            <a:off x="589684" y="156945"/>
            <a:ext cx="7886700" cy="9942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
              <a:t>PS Starter Project Features</a:t>
            </a:r>
            <a:endParaRPr/>
          </a:p>
        </p:txBody>
      </p:sp>
      <p:sp>
        <p:nvSpPr>
          <p:cNvPr id="1086" name="Google Shape;1086;p96"/>
          <p:cNvSpPr txBox="1">
            <a:spLocks noGrp="1"/>
          </p:cNvSpPr>
          <p:nvPr>
            <p:ph type="body" idx="2"/>
          </p:nvPr>
        </p:nvSpPr>
        <p:spPr>
          <a:xfrm>
            <a:off x="270250" y="940050"/>
            <a:ext cx="2573400" cy="1903500"/>
          </a:xfrm>
          <a:prstGeom prst="rect">
            <a:avLst/>
          </a:prstGeom>
        </p:spPr>
        <p:txBody>
          <a:bodyPr spcFirstLastPara="1" wrap="square" lIns="68575" tIns="34275" rIns="68575" bIns="34275" anchor="t" anchorCtr="0">
            <a:noAutofit/>
          </a:bodyPr>
          <a:lstStyle/>
          <a:p>
            <a:pPr marL="177800" lvl="0" indent="-127000" algn="l" rtl="0">
              <a:spcBef>
                <a:spcPts val="703"/>
              </a:spcBef>
              <a:spcAft>
                <a:spcPts val="0"/>
              </a:spcAft>
              <a:buClr>
                <a:schemeClr val="dk1"/>
              </a:buClr>
              <a:buSzPts val="1400"/>
              <a:buChar char="•"/>
            </a:pPr>
            <a:r>
              <a:rPr lang="en" sz="1400">
                <a:solidFill>
                  <a:schemeClr val="dk1"/>
                </a:solidFill>
              </a:rPr>
              <a:t>Organized to allow single click generation of Company-MDM War File and independent PS-Library JAR File</a:t>
            </a:r>
            <a:endParaRPr sz="1400"/>
          </a:p>
        </p:txBody>
      </p:sp>
      <p:pic>
        <p:nvPicPr>
          <p:cNvPr id="1087" name="Google Shape;1087;p96"/>
          <p:cNvPicPr preferRelativeResize="0"/>
          <p:nvPr/>
        </p:nvPicPr>
        <p:blipFill>
          <a:blip r:embed="rId3">
            <a:alphaModFix/>
          </a:blip>
          <a:stretch>
            <a:fillRect/>
          </a:stretch>
        </p:blipFill>
        <p:spPr>
          <a:xfrm>
            <a:off x="3224374" y="627275"/>
            <a:ext cx="4911749" cy="4145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Google Shape;1092;p97"/>
          <p:cNvSpPr txBox="1">
            <a:spLocks noGrp="1"/>
          </p:cNvSpPr>
          <p:nvPr>
            <p:ph type="title"/>
          </p:nvPr>
        </p:nvSpPr>
        <p:spPr>
          <a:xfrm>
            <a:off x="589684" y="156945"/>
            <a:ext cx="7886700" cy="9942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
              <a:t>PS Framework Library Features</a:t>
            </a:r>
            <a:endParaRPr/>
          </a:p>
          <a:p>
            <a:pPr marL="0" lvl="0" indent="0" algn="l" rtl="0">
              <a:spcBef>
                <a:spcPts val="0"/>
              </a:spcBef>
              <a:spcAft>
                <a:spcPts val="0"/>
              </a:spcAft>
              <a:buNone/>
            </a:pPr>
            <a:endParaRPr b="1"/>
          </a:p>
        </p:txBody>
      </p:sp>
      <p:sp>
        <p:nvSpPr>
          <p:cNvPr id="1093" name="Google Shape;1093;p97"/>
          <p:cNvSpPr txBox="1">
            <a:spLocks noGrp="1"/>
          </p:cNvSpPr>
          <p:nvPr>
            <p:ph type="body" idx="1"/>
          </p:nvPr>
        </p:nvSpPr>
        <p:spPr>
          <a:xfrm>
            <a:off x="628659" y="1377094"/>
            <a:ext cx="3886200" cy="3263400"/>
          </a:xfrm>
          <a:prstGeom prst="rect">
            <a:avLst/>
          </a:prstGeom>
        </p:spPr>
        <p:txBody>
          <a:bodyPr spcFirstLastPara="1" wrap="square" lIns="68575" tIns="34275" rIns="68575" bIns="34275" anchor="t" anchorCtr="0">
            <a:noAutofit/>
          </a:bodyPr>
          <a:lstStyle/>
          <a:p>
            <a:pPr marL="312526" lvl="0" indent="-270838" algn="l" rtl="0">
              <a:spcBef>
                <a:spcPts val="703"/>
              </a:spcBef>
              <a:spcAft>
                <a:spcPts val="0"/>
              </a:spcAft>
              <a:buClr>
                <a:schemeClr val="dk1"/>
              </a:buClr>
              <a:buSzPts val="1400"/>
              <a:buFont typeface="Verdana"/>
              <a:buChar char="•"/>
            </a:pPr>
            <a:r>
              <a:rPr lang="en" sz="1400">
                <a:solidFill>
                  <a:schemeClr val="dk1"/>
                </a:solidFill>
              </a:rPr>
              <a:t>Import/Export Dev Artifacts</a:t>
            </a:r>
            <a:endParaRPr sz="1400">
              <a:solidFill>
                <a:schemeClr val="dk1"/>
              </a:solidFill>
            </a:endParaRPr>
          </a:p>
          <a:p>
            <a:pPr marL="312526" lvl="0" indent="-270838" algn="l" rtl="0">
              <a:spcBef>
                <a:spcPts val="703"/>
              </a:spcBef>
              <a:spcAft>
                <a:spcPts val="0"/>
              </a:spcAft>
              <a:buClr>
                <a:schemeClr val="dk1"/>
              </a:buClr>
              <a:buSzPts val="1400"/>
              <a:buFont typeface="Verdana"/>
              <a:buChar char="•"/>
            </a:pPr>
            <a:r>
              <a:rPr lang="en" sz="1400">
                <a:solidFill>
                  <a:schemeClr val="dk1"/>
                </a:solidFill>
              </a:rPr>
              <a:t>Workflow Features</a:t>
            </a:r>
            <a:endParaRPr sz="1400">
              <a:solidFill>
                <a:schemeClr val="dk1"/>
              </a:solidFill>
            </a:endParaRPr>
          </a:p>
          <a:p>
            <a:pPr marL="312526" lvl="0" indent="-270838" algn="l" rtl="0">
              <a:spcBef>
                <a:spcPts val="703"/>
              </a:spcBef>
              <a:spcAft>
                <a:spcPts val="0"/>
              </a:spcAft>
              <a:buClr>
                <a:schemeClr val="dk1"/>
              </a:buClr>
              <a:buSzPts val="1400"/>
              <a:buFont typeface="Verdana"/>
              <a:buChar char="•"/>
            </a:pPr>
            <a:r>
              <a:rPr lang="en" sz="1400">
                <a:solidFill>
                  <a:schemeClr val="dk1"/>
                </a:solidFill>
              </a:rPr>
              <a:t>Validation Rules Library</a:t>
            </a:r>
            <a:endParaRPr sz="1400">
              <a:solidFill>
                <a:schemeClr val="dk1"/>
              </a:solidFill>
            </a:endParaRPr>
          </a:p>
          <a:p>
            <a:pPr marL="312526" lvl="0" indent="-270838" algn="l" rtl="0">
              <a:spcBef>
                <a:spcPts val="703"/>
              </a:spcBef>
              <a:spcAft>
                <a:spcPts val="0"/>
              </a:spcAft>
              <a:buClr>
                <a:schemeClr val="dk1"/>
              </a:buClr>
              <a:buSzPts val="1400"/>
              <a:buFont typeface="Verdana"/>
              <a:buChar char="•"/>
            </a:pPr>
            <a:r>
              <a:rPr lang="en" sz="1400">
                <a:solidFill>
                  <a:schemeClr val="dk1"/>
                </a:solidFill>
              </a:rPr>
              <a:t>Access Rules Library</a:t>
            </a:r>
            <a:endParaRPr sz="1400">
              <a:solidFill>
                <a:schemeClr val="dk1"/>
              </a:solidFill>
            </a:endParaRPr>
          </a:p>
          <a:p>
            <a:pPr marL="312526" lvl="0" indent="-270838" algn="l" rtl="0">
              <a:spcBef>
                <a:spcPts val="703"/>
              </a:spcBef>
              <a:spcAft>
                <a:spcPts val="0"/>
              </a:spcAft>
              <a:buClr>
                <a:schemeClr val="dk1"/>
              </a:buClr>
              <a:buSzPts val="1400"/>
              <a:buFont typeface="Verdana"/>
              <a:buChar char="•"/>
            </a:pPr>
            <a:r>
              <a:rPr lang="en" sz="1400">
                <a:solidFill>
                  <a:schemeClr val="dk1"/>
                </a:solidFill>
              </a:rPr>
              <a:t>Value Functions Rules Library</a:t>
            </a:r>
            <a:endParaRPr sz="1400">
              <a:solidFill>
                <a:schemeClr val="dk1"/>
              </a:solidFill>
            </a:endParaRPr>
          </a:p>
          <a:p>
            <a:pPr marL="312526" lvl="0" indent="-270838" algn="l" rtl="0">
              <a:spcBef>
                <a:spcPts val="703"/>
              </a:spcBef>
              <a:spcAft>
                <a:spcPts val="0"/>
              </a:spcAft>
              <a:buClr>
                <a:schemeClr val="dk1"/>
              </a:buClr>
              <a:buSzPts val="1400"/>
              <a:buFont typeface="Verdana"/>
              <a:buChar char="•"/>
            </a:pPr>
            <a:r>
              <a:rPr lang="en" sz="1400">
                <a:solidFill>
                  <a:schemeClr val="dk1"/>
                </a:solidFill>
              </a:rPr>
              <a:t>Table Triggers Library</a:t>
            </a:r>
            <a:r>
              <a:rPr lang="en" sz="1800">
                <a:solidFill>
                  <a:schemeClr val="dk1"/>
                </a:solidFill>
              </a:rPr>
              <a:t> </a:t>
            </a:r>
            <a:endParaRPr sz="1800">
              <a:solidFill>
                <a:schemeClr val="dk1"/>
              </a:solidFill>
            </a:endParaRPr>
          </a:p>
          <a:p>
            <a:pPr marL="312526" lvl="0" indent="-270838" algn="l" rtl="0">
              <a:spcBef>
                <a:spcPts val="703"/>
              </a:spcBef>
              <a:spcAft>
                <a:spcPts val="0"/>
              </a:spcAft>
              <a:buClr>
                <a:schemeClr val="dk1"/>
              </a:buClr>
              <a:buSzPts val="1400"/>
              <a:buFont typeface="Verdana"/>
              <a:buChar char="•"/>
            </a:pPr>
            <a:r>
              <a:rPr lang="en" sz="1400">
                <a:solidFill>
                  <a:schemeClr val="dk1"/>
                </a:solidFill>
              </a:rPr>
              <a:t>Project Framework Features</a:t>
            </a:r>
            <a:endParaRPr sz="1400">
              <a:solidFill>
                <a:schemeClr val="dk1"/>
              </a:solidFill>
            </a:endParaRPr>
          </a:p>
          <a:p>
            <a:pPr marL="312526" lvl="0" indent="-270838" algn="l" rtl="0">
              <a:spcBef>
                <a:spcPts val="703"/>
              </a:spcBef>
              <a:spcAft>
                <a:spcPts val="0"/>
              </a:spcAft>
              <a:buClr>
                <a:schemeClr val="dk1"/>
              </a:buClr>
              <a:buSzPts val="1400"/>
              <a:buFont typeface="Verdana"/>
              <a:buChar char="•"/>
            </a:pPr>
            <a:r>
              <a:rPr lang="en" sz="1400">
                <a:solidFill>
                  <a:schemeClr val="dk1"/>
                </a:solidFill>
              </a:rPr>
              <a:t>Additional Framework Features</a:t>
            </a:r>
            <a:endParaRPr sz="1800">
              <a:solidFill>
                <a:schemeClr val="dk1"/>
              </a:solidFill>
            </a:endParaRPr>
          </a:p>
          <a:p>
            <a:pPr marL="312526" lvl="0" indent="0" algn="l" rtl="0">
              <a:spcBef>
                <a:spcPts val="703"/>
              </a:spcBef>
              <a:spcAft>
                <a:spcPts val="0"/>
              </a:spcAft>
              <a:buNone/>
            </a:pPr>
            <a:endParaRPr sz="1400">
              <a:solidFill>
                <a:schemeClr val="dk1"/>
              </a:solidFill>
            </a:endParaRPr>
          </a:p>
        </p:txBody>
      </p:sp>
      <p:pic>
        <p:nvPicPr>
          <p:cNvPr id="1094" name="Google Shape;1094;p97"/>
          <p:cNvPicPr preferRelativeResize="0"/>
          <p:nvPr/>
        </p:nvPicPr>
        <p:blipFill>
          <a:blip r:embed="rId3">
            <a:alphaModFix/>
          </a:blip>
          <a:stretch>
            <a:fillRect/>
          </a:stretch>
        </p:blipFill>
        <p:spPr>
          <a:xfrm>
            <a:off x="4681800" y="704950"/>
            <a:ext cx="3347250" cy="43150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98"/>
          <p:cNvSpPr txBox="1">
            <a:spLocks noGrp="1"/>
          </p:cNvSpPr>
          <p:nvPr>
            <p:ph type="title"/>
          </p:nvPr>
        </p:nvSpPr>
        <p:spPr>
          <a:xfrm>
            <a:off x="589684" y="156945"/>
            <a:ext cx="7886700" cy="9942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
              <a:t>PS Framework Library Features</a:t>
            </a:r>
            <a:endParaRPr/>
          </a:p>
          <a:p>
            <a:pPr marL="0" lvl="0" indent="0" algn="l" rtl="0">
              <a:spcBef>
                <a:spcPts val="0"/>
              </a:spcBef>
              <a:spcAft>
                <a:spcPts val="0"/>
              </a:spcAft>
              <a:buNone/>
            </a:pPr>
            <a:r>
              <a:rPr lang="en" b="1"/>
              <a:t>Import/Export Dev Artifacts</a:t>
            </a:r>
            <a:endParaRPr b="1"/>
          </a:p>
        </p:txBody>
      </p:sp>
      <p:sp>
        <p:nvSpPr>
          <p:cNvPr id="1100" name="Google Shape;1100;p98"/>
          <p:cNvSpPr txBox="1">
            <a:spLocks noGrp="1"/>
          </p:cNvSpPr>
          <p:nvPr>
            <p:ph type="body" idx="1"/>
          </p:nvPr>
        </p:nvSpPr>
        <p:spPr>
          <a:xfrm>
            <a:off x="199525" y="1151150"/>
            <a:ext cx="3481500" cy="3263400"/>
          </a:xfrm>
          <a:prstGeom prst="rect">
            <a:avLst/>
          </a:prstGeom>
        </p:spPr>
        <p:txBody>
          <a:bodyPr spcFirstLastPara="1" wrap="square" lIns="68575" tIns="34275" rIns="68575" bIns="34275" anchor="t" anchorCtr="0">
            <a:noAutofit/>
          </a:bodyPr>
          <a:lstStyle/>
          <a:p>
            <a:pPr marL="177800" lvl="0" indent="-127000" algn="l" rtl="0">
              <a:spcBef>
                <a:spcPts val="703"/>
              </a:spcBef>
              <a:spcAft>
                <a:spcPts val="0"/>
              </a:spcAft>
              <a:buClr>
                <a:schemeClr val="dk1"/>
              </a:buClr>
              <a:buSzPts val="1400"/>
              <a:buChar char="•"/>
            </a:pPr>
            <a:r>
              <a:rPr lang="en" sz="1400">
                <a:solidFill>
                  <a:schemeClr val="dk1"/>
                </a:solidFill>
              </a:rPr>
              <a:t>Manages Individual Workflow Models, Dataspace/Dataset/Global Permissions, Role Definitions,  View Definitions, Perspectives, Add-on Configurations, and other Admin Settings </a:t>
            </a:r>
            <a:endParaRPr sz="1400">
              <a:solidFill>
                <a:schemeClr val="dk1"/>
              </a:solidFill>
            </a:endParaRPr>
          </a:p>
          <a:p>
            <a:pPr marL="177800" lvl="0" indent="-127000" algn="l" rtl="0">
              <a:spcBef>
                <a:spcPts val="703"/>
              </a:spcBef>
              <a:spcAft>
                <a:spcPts val="0"/>
              </a:spcAft>
              <a:buClr>
                <a:schemeClr val="dk1"/>
              </a:buClr>
              <a:buSzPts val="1400"/>
              <a:buChar char="•"/>
            </a:pPr>
            <a:r>
              <a:rPr lang="en" sz="1400">
                <a:solidFill>
                  <a:schemeClr val="dk1"/>
                </a:solidFill>
              </a:rPr>
              <a:t>Allows Importing/Exporting of Development Artifacts</a:t>
            </a:r>
            <a:endParaRPr sz="1400">
              <a:solidFill>
                <a:schemeClr val="dk1"/>
              </a:solidFill>
            </a:endParaRPr>
          </a:p>
          <a:p>
            <a:pPr marL="177800" lvl="0" indent="-127000" algn="l" rtl="0">
              <a:spcBef>
                <a:spcPts val="703"/>
              </a:spcBef>
              <a:spcAft>
                <a:spcPts val="0"/>
              </a:spcAft>
              <a:buClr>
                <a:schemeClr val="dk1"/>
              </a:buClr>
              <a:buSzPts val="1400"/>
              <a:buChar char="•"/>
            </a:pPr>
            <a:r>
              <a:rPr lang="en" sz="1400">
                <a:solidFill>
                  <a:schemeClr val="dk1"/>
                </a:solidFill>
              </a:rPr>
              <a:t>Eases ability to manage artifacts among multiple developers on a Project Team</a:t>
            </a:r>
            <a:endParaRPr sz="1400">
              <a:solidFill>
                <a:schemeClr val="dk1"/>
              </a:solidFill>
            </a:endParaRPr>
          </a:p>
          <a:p>
            <a:pPr marL="177800" lvl="0" indent="-127000" algn="l" rtl="0">
              <a:spcBef>
                <a:spcPts val="703"/>
              </a:spcBef>
              <a:spcAft>
                <a:spcPts val="0"/>
              </a:spcAft>
              <a:buClr>
                <a:schemeClr val="dk1"/>
              </a:buClr>
              <a:buSzPts val="1400"/>
              <a:buChar char="•"/>
            </a:pPr>
            <a:r>
              <a:rPr lang="en" sz="1400">
                <a:solidFill>
                  <a:schemeClr val="dk1"/>
                </a:solidFill>
              </a:rPr>
              <a:t>Provides Granular Integration with Source Control systems</a:t>
            </a:r>
            <a:endParaRPr sz="1400">
              <a:solidFill>
                <a:schemeClr val="dk1"/>
              </a:solidFill>
            </a:endParaRPr>
          </a:p>
        </p:txBody>
      </p:sp>
      <p:sp>
        <p:nvSpPr>
          <p:cNvPr id="1101" name="Google Shape;1101;p98"/>
          <p:cNvSpPr txBox="1">
            <a:spLocks noGrp="1"/>
          </p:cNvSpPr>
          <p:nvPr>
            <p:ph type="body" idx="2"/>
          </p:nvPr>
        </p:nvSpPr>
        <p:spPr>
          <a:xfrm>
            <a:off x="3682801" y="1151150"/>
            <a:ext cx="3373500" cy="3263400"/>
          </a:xfrm>
          <a:prstGeom prst="rect">
            <a:avLst/>
          </a:prstGeom>
        </p:spPr>
        <p:txBody>
          <a:bodyPr spcFirstLastPara="1" wrap="square" lIns="68575" tIns="34275" rIns="68575" bIns="34275" anchor="t" anchorCtr="0">
            <a:noAutofit/>
          </a:bodyPr>
          <a:lstStyle/>
          <a:p>
            <a:pPr marL="177800" lvl="0" indent="-127000" algn="l" rtl="0">
              <a:spcBef>
                <a:spcPts val="703"/>
              </a:spcBef>
              <a:spcAft>
                <a:spcPts val="0"/>
              </a:spcAft>
              <a:buClr>
                <a:schemeClr val="dk1"/>
              </a:buClr>
              <a:buSzPts val="1400"/>
              <a:buChar char="•"/>
            </a:pPr>
            <a:r>
              <a:rPr lang="en" sz="1400">
                <a:solidFill>
                  <a:schemeClr val="dk1"/>
                </a:solidFill>
              </a:rPr>
              <a:t>Allow for easy migration from Environment to Environment.</a:t>
            </a:r>
            <a:endParaRPr sz="1400">
              <a:solidFill>
                <a:schemeClr val="dk1"/>
              </a:solidFill>
            </a:endParaRPr>
          </a:p>
          <a:p>
            <a:pPr marL="177800" lvl="0" indent="-127000" algn="l" rtl="0">
              <a:spcBef>
                <a:spcPts val="703"/>
              </a:spcBef>
              <a:spcAft>
                <a:spcPts val="0"/>
              </a:spcAft>
              <a:buClr>
                <a:schemeClr val="dk1"/>
              </a:buClr>
              <a:buSzPts val="1400"/>
              <a:buChar char="•"/>
            </a:pPr>
            <a:r>
              <a:rPr lang="en" sz="1400">
                <a:solidFill>
                  <a:schemeClr val="dk1"/>
                </a:solidFill>
              </a:rPr>
              <a:t>Provides XML-Based Diffs to review, merge, and/or make changes to Workflow Models, Dataset permissions, and other artifacts.</a:t>
            </a:r>
            <a:endParaRPr sz="1400">
              <a:solidFill>
                <a:schemeClr val="dk1"/>
              </a:solidFill>
            </a:endParaRPr>
          </a:p>
          <a:p>
            <a:pPr marL="177800" lvl="0" indent="-127000" algn="l" rtl="0">
              <a:spcBef>
                <a:spcPts val="703"/>
              </a:spcBef>
              <a:spcAft>
                <a:spcPts val="0"/>
              </a:spcAft>
              <a:buClr>
                <a:schemeClr val="dk1"/>
              </a:buClr>
              <a:buSzPts val="1400"/>
              <a:buChar char="•"/>
            </a:pPr>
            <a:r>
              <a:rPr lang="en" sz="1400">
                <a:solidFill>
                  <a:schemeClr val="dk1"/>
                </a:solidFill>
              </a:rPr>
              <a:t>Also allows for Data in specified tables and datasets considered as “part of the solution” to be managed and migrated</a:t>
            </a:r>
            <a:r>
              <a:rPr lang="en" sz="1400" b="1">
                <a:solidFill>
                  <a:srgbClr val="000000"/>
                </a:solidFill>
                <a:latin typeface="Open Sans Light"/>
                <a:ea typeface="Open Sans Light"/>
                <a:cs typeface="Open Sans Light"/>
                <a:sym typeface="Open Sans Light"/>
              </a:rPr>
              <a:t>.</a:t>
            </a:r>
            <a:endParaRPr sz="1400" b="1">
              <a:solidFill>
                <a:srgbClr val="FF0000"/>
              </a:solidFill>
              <a:latin typeface="Open Sans Light"/>
              <a:ea typeface="Open Sans Light"/>
              <a:cs typeface="Open Sans Light"/>
              <a:sym typeface="Open Sans Light"/>
            </a:endParaRPr>
          </a:p>
          <a:p>
            <a:pPr marL="177800" lvl="0" indent="-127000" algn="l" rtl="0">
              <a:spcBef>
                <a:spcPts val="703"/>
              </a:spcBef>
              <a:spcAft>
                <a:spcPts val="0"/>
              </a:spcAft>
              <a:buClr>
                <a:schemeClr val="dk1"/>
              </a:buClr>
              <a:buSzPts val="1400"/>
              <a:buChar char="•"/>
            </a:pPr>
            <a:r>
              <a:rPr lang="en" sz="1400" b="1">
                <a:solidFill>
                  <a:schemeClr val="dk1"/>
                </a:solidFill>
                <a:latin typeface="Open Sans Light"/>
                <a:ea typeface="Open Sans Light"/>
                <a:cs typeface="Open Sans Light"/>
                <a:sym typeface="Open Sans Light"/>
              </a:rPr>
              <a:t>Automatically Publishes all workflows that have been changed</a:t>
            </a:r>
            <a:endParaRPr sz="1400"/>
          </a:p>
        </p:txBody>
      </p:sp>
      <p:pic>
        <p:nvPicPr>
          <p:cNvPr id="1102" name="Google Shape;1102;p98"/>
          <p:cNvPicPr preferRelativeResize="0"/>
          <p:nvPr/>
        </p:nvPicPr>
        <p:blipFill>
          <a:blip r:embed="rId3">
            <a:alphaModFix/>
          </a:blip>
          <a:stretch>
            <a:fillRect/>
          </a:stretch>
        </p:blipFill>
        <p:spPr>
          <a:xfrm>
            <a:off x="6964849" y="304575"/>
            <a:ext cx="2277250" cy="4281074"/>
          </a:xfrm>
          <a:prstGeom prst="rect">
            <a:avLst/>
          </a:prstGeom>
          <a:noFill/>
          <a:ln>
            <a:noFill/>
          </a:ln>
        </p:spPr>
      </p:pic>
    </p:spTree>
  </p:cSld>
  <p:clrMapOvr>
    <a:masterClrMapping/>
  </p:clrMapOvr>
</p:sld>
</file>

<file path=ppt/theme/theme1.xml><?xml version="1.0" encoding="utf-8"?>
<a:theme xmlns:a="http://schemas.openxmlformats.org/drawingml/2006/main" name="TIBCO Theme">
  <a:themeElements>
    <a:clrScheme name="Corp Temp 05162018">
      <a:dk1>
        <a:srgbClr val="333333"/>
      </a:dk1>
      <a:lt1>
        <a:srgbClr val="FFFFFF"/>
      </a:lt1>
      <a:dk2>
        <a:srgbClr val="333333"/>
      </a:dk2>
      <a:lt2>
        <a:srgbClr val="B4B4B4"/>
      </a:lt2>
      <a:accent1>
        <a:srgbClr val="00A9D7"/>
      </a:accent1>
      <a:accent2>
        <a:srgbClr val="FFA300"/>
      </a:accent2>
      <a:accent3>
        <a:srgbClr val="0887A9"/>
      </a:accent3>
      <a:accent4>
        <a:srgbClr val="C8820D"/>
      </a:accent4>
      <a:accent5>
        <a:srgbClr val="24BAB3"/>
      </a:accent5>
      <a:accent6>
        <a:srgbClr val="EB008B"/>
      </a:accent6>
      <a:hlink>
        <a:srgbClr val="00A9D7"/>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BCO Theme">
  <a:themeElements>
    <a:clrScheme name="Corp Temp 05162018">
      <a:dk1>
        <a:srgbClr val="333333"/>
      </a:dk1>
      <a:lt1>
        <a:srgbClr val="FFFFFF"/>
      </a:lt1>
      <a:dk2>
        <a:srgbClr val="333333"/>
      </a:dk2>
      <a:lt2>
        <a:srgbClr val="B4B4B4"/>
      </a:lt2>
      <a:accent1>
        <a:srgbClr val="00A9D7"/>
      </a:accent1>
      <a:accent2>
        <a:srgbClr val="FFA300"/>
      </a:accent2>
      <a:accent3>
        <a:srgbClr val="0887A9"/>
      </a:accent3>
      <a:accent4>
        <a:srgbClr val="C8820D"/>
      </a:accent4>
      <a:accent5>
        <a:srgbClr val="24BAB3"/>
      </a:accent5>
      <a:accent6>
        <a:srgbClr val="EB008B"/>
      </a:accent6>
      <a:hlink>
        <a:srgbClr val="00A9D7"/>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1386</Words>
  <Application>Microsoft Macintosh PowerPoint</Application>
  <PresentationFormat>On-screen Show (16:9)</PresentationFormat>
  <Paragraphs>132</Paragraphs>
  <Slides>18</Slides>
  <Notes>18</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18</vt:i4>
      </vt:variant>
    </vt:vector>
  </HeadingPairs>
  <TitlesOfParts>
    <vt:vector size="29" baseType="lpstr">
      <vt:lpstr>Avenir</vt:lpstr>
      <vt:lpstr>Open Sans Light</vt:lpstr>
      <vt:lpstr>Open Sans</vt:lpstr>
      <vt:lpstr>Verdana</vt:lpstr>
      <vt:lpstr>Helvetica Neue Light</vt:lpstr>
      <vt:lpstr>Calibri</vt:lpstr>
      <vt:lpstr>Arial</vt:lpstr>
      <vt:lpstr>Verdana</vt:lpstr>
      <vt:lpstr>Helvetica Neue</vt:lpstr>
      <vt:lpstr>TIBCO Theme</vt:lpstr>
      <vt:lpstr>TIBCO Theme</vt:lpstr>
      <vt:lpstr>PowerPoint Presentation</vt:lpstr>
      <vt:lpstr>PS Starter Project Features</vt:lpstr>
      <vt:lpstr>PS Starter Project Features</vt:lpstr>
      <vt:lpstr>PS Starter Project Features</vt:lpstr>
      <vt:lpstr>PS Starter Project Features</vt:lpstr>
      <vt:lpstr>PS Starter Project Features</vt:lpstr>
      <vt:lpstr>PS Starter Project Features</vt:lpstr>
      <vt:lpstr>PS Framework Library Features </vt:lpstr>
      <vt:lpstr>PS Framework Library Features Import/Export Dev Artifacts</vt:lpstr>
      <vt:lpstr>PS Framework Library Features Import/Export Dev Artifacts Multi-tenant Mode</vt:lpstr>
      <vt:lpstr>PS Framework Library Features Workflow Features</vt:lpstr>
      <vt:lpstr>PS Framework Library Features Validation Rules Library Highlights</vt:lpstr>
      <vt:lpstr>PS Framework Library Features Access Rules Library Highlights</vt:lpstr>
      <vt:lpstr>PS Framework Library Features Value Functions Library Highlights</vt:lpstr>
      <vt:lpstr>PS Framework Library Features Table Triggers Library Highlights</vt:lpstr>
      <vt:lpstr>PS Framework Library Features Project Framework Features</vt:lpstr>
      <vt:lpstr>PS Framework Library Features Additional Framework Features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Franklin Koh</cp:lastModifiedBy>
  <cp:revision>3</cp:revision>
  <dcterms:modified xsi:type="dcterms:W3CDTF">2020-09-18T14:18:54Z</dcterms:modified>
</cp:coreProperties>
</file>